
<file path=[Content_Types].xml><?xml version="1.0" encoding="utf-8"?>
<Types xmlns="http://schemas.openxmlformats.org/package/2006/content-types">
  <Override PartName="/ppt/slides/slide47.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Override39.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diagrams/layout1.xml" ContentType="application/vnd.openxmlformats-officedocument.drawingml.diagramLayout+xml"/>
  <Override PartName="/ppt/theme/themeOverride24.xml" ContentType="application/vnd.openxmlformats-officedocument.themeOverride+xml"/>
  <Override PartName="/ppt/theme/themeOverride35.xml" ContentType="application/vnd.openxmlformats-officedocument.themeOverr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theme/themeOverride29.xml" ContentType="application/vnd.openxmlformats-officedocument.themeOverride+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36.xml" ContentType="application/vnd.openxmlformats-officedocument.themeOverride+xml"/>
  <Override PartName="/ppt/diagrams/layout2.xml" ContentType="application/vnd.openxmlformats-officedocument.drawingml.diagramLayout+xml"/>
  <Override PartName="/ppt/theme/themeOverride25.xml" ContentType="application/vnd.openxmlformats-officedocument.themeOverr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Override14.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Override19.xml" ContentType="application/vnd.openxmlformats-officedocument.themeOverride+xml"/>
  <Override PartName="/ppt/commentAuthors.xml" ContentType="application/vnd.openxmlformats-officedocument.presentationml.commentAuthors+xml"/>
  <Override PartName="/ppt/theme/themeOverride37.xml" ContentType="application/vnd.openxmlformats-officedocument.themeOverr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heme/themeOverride4.xml" ContentType="application/vnd.openxmlformats-officedocument.themeOverr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Override38.xml" ContentType="application/vnd.openxmlformats-officedocument.themeOverride+xml"/>
  <Override PartName="/ppt/theme/themeOverride27.xml" ContentType="application/vnd.openxmlformats-officedocument.themeOverride+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theme/themeOverride30.xml" ContentType="application/vnd.openxmlformats-officedocument.themeOverr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50"/>
  </p:notesMasterIdLst>
  <p:handoutMasterIdLst>
    <p:handoutMasterId r:id="rId51"/>
  </p:handoutMasterIdLst>
  <p:sldIdLst>
    <p:sldId id="435" r:id="rId2"/>
    <p:sldId id="380" r:id="rId3"/>
    <p:sldId id="381" r:id="rId4"/>
    <p:sldId id="382" r:id="rId5"/>
    <p:sldId id="405" r:id="rId6"/>
    <p:sldId id="379" r:id="rId7"/>
    <p:sldId id="390" r:id="rId8"/>
    <p:sldId id="393" r:id="rId9"/>
    <p:sldId id="392" r:id="rId10"/>
    <p:sldId id="394" r:id="rId11"/>
    <p:sldId id="395" r:id="rId12"/>
    <p:sldId id="396" r:id="rId13"/>
    <p:sldId id="398" r:id="rId14"/>
    <p:sldId id="399" r:id="rId15"/>
    <p:sldId id="401" r:id="rId16"/>
    <p:sldId id="428" r:id="rId17"/>
    <p:sldId id="351" r:id="rId18"/>
    <p:sldId id="436" r:id="rId19"/>
    <p:sldId id="437" r:id="rId20"/>
    <p:sldId id="407" r:id="rId21"/>
    <p:sldId id="349" r:id="rId22"/>
    <p:sldId id="408" r:id="rId23"/>
    <p:sldId id="316" r:id="rId24"/>
    <p:sldId id="409" r:id="rId25"/>
    <p:sldId id="410" r:id="rId26"/>
    <p:sldId id="412" r:id="rId27"/>
    <p:sldId id="413" r:id="rId28"/>
    <p:sldId id="414" r:id="rId29"/>
    <p:sldId id="415" r:id="rId30"/>
    <p:sldId id="416" r:id="rId31"/>
    <p:sldId id="417" r:id="rId32"/>
    <p:sldId id="419" r:id="rId33"/>
    <p:sldId id="420" r:id="rId34"/>
    <p:sldId id="353" r:id="rId35"/>
    <p:sldId id="421" r:id="rId36"/>
    <p:sldId id="352" r:id="rId37"/>
    <p:sldId id="404" r:id="rId38"/>
    <p:sldId id="422" r:id="rId39"/>
    <p:sldId id="423" r:id="rId40"/>
    <p:sldId id="424" r:id="rId41"/>
    <p:sldId id="425" r:id="rId42"/>
    <p:sldId id="426" r:id="rId43"/>
    <p:sldId id="427" r:id="rId44"/>
    <p:sldId id="430" r:id="rId45"/>
    <p:sldId id="431" r:id="rId46"/>
    <p:sldId id="432" r:id="rId47"/>
    <p:sldId id="434" r:id="rId48"/>
    <p:sldId id="403" r:id="rId4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BEY" initials="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browse/>
    <p:sldAll/>
    <p:penClr>
      <a:srgbClr val="FF0000"/>
    </p:penClr>
  </p:showPr>
  <p:clrMru>
    <a:srgbClr val="C0ECE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snapToGrid="0" showGuides="1">
      <p:cViewPr varScale="1">
        <p:scale>
          <a:sx n="69" d="100"/>
          <a:sy n="69" d="100"/>
        </p:scale>
        <p:origin x="-744" y="-102"/>
      </p:cViewPr>
      <p:guideLst>
        <p:guide orient="horz" pos="2160"/>
        <p:guide pos="3840"/>
      </p:guideLst>
    </p:cSldViewPr>
  </p:slideViewPr>
  <p:notesTextViewPr>
    <p:cViewPr>
      <p:scale>
        <a:sx n="1" d="1"/>
        <a:sy n="1" d="1"/>
      </p:scale>
      <p:origin x="0" y="0"/>
    </p:cViewPr>
  </p:notesTextViewPr>
  <p:sorterViewPr>
    <p:cViewPr>
      <p:scale>
        <a:sx n="50" d="100"/>
        <a:sy n="50" d="100"/>
      </p:scale>
      <p:origin x="0" y="468"/>
    </p:cViewPr>
  </p:sorterViewPr>
  <p:notesViewPr>
    <p:cSldViewPr snapToGrid="0" showGuides="1">
      <p:cViewPr varScale="1">
        <p:scale>
          <a:sx n="55" d="100"/>
          <a:sy n="55" d="100"/>
        </p:scale>
        <p:origin x="-127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23A1C-51E9-4853-B0E9-0B2F1BBDE674}" type="doc">
      <dgm:prSet loTypeId="urn:microsoft.com/office/officeart/2005/8/layout/cycle3" loCatId="cycle" qsTypeId="urn:microsoft.com/office/officeart/2005/8/quickstyle/simple5" qsCatId="simple" csTypeId="urn:microsoft.com/office/officeart/2005/8/colors/accent1_2" csCatId="accent1" phldr="1"/>
      <dgm:spPr>
        <a:scene3d>
          <a:camera prst="orthographicFront">
            <a:rot lat="0" lon="0" rev="0"/>
          </a:camera>
          <a:lightRig rig="glow" dir="t">
            <a:rot lat="0" lon="0" rev="14100000"/>
          </a:lightRig>
        </a:scene3d>
      </dgm:spPr>
      <dgm:t>
        <a:bodyPr/>
        <a:lstStyle/>
        <a:p>
          <a:endParaRPr lang="ru-RU"/>
        </a:p>
      </dgm:t>
    </dgm:pt>
    <dgm:pt modelId="{4120D4AA-F6A1-4AF4-A0F4-3C659C8C0EBF}">
      <dgm:prSet phldrT="[Текст]" custT="1"/>
      <dgm:spPr>
        <a:solidFill>
          <a:schemeClr val="accent5">
            <a:lumMod val="75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tr-TR" sz="2200" dirty="0" smtClean="0">
              <a:solidFill>
                <a:schemeClr val="bg1"/>
              </a:solidFill>
              <a:latin typeface="+mn-lt"/>
              <a:ea typeface="Adobe Kaiti Std R" pitchFamily="18" charset="-128"/>
            </a:rPr>
            <a:t>İLKELİ OLMAK</a:t>
          </a:r>
          <a:endParaRPr lang="ru-RU" sz="2200" dirty="0">
            <a:solidFill>
              <a:schemeClr val="bg1"/>
            </a:solidFill>
            <a:latin typeface="+mn-lt"/>
            <a:ea typeface="Adobe Kaiti Std R" pitchFamily="18" charset="-128"/>
          </a:endParaRPr>
        </a:p>
      </dgm:t>
    </dgm:pt>
    <dgm:pt modelId="{3EFA6DFE-EF71-4D1B-8C2B-2A43CFB272DE}" type="parTrans" cxnId="{A6E69E79-AF82-42A9-BB63-429575565CA5}">
      <dgm:prSet/>
      <dgm:spPr/>
      <dgm:t>
        <a:bodyPr/>
        <a:lstStyle/>
        <a:p>
          <a:endParaRPr lang="ru-RU"/>
        </a:p>
      </dgm:t>
    </dgm:pt>
    <dgm:pt modelId="{39C295EE-9089-41A8-BEDE-808204CC0BDC}" type="sibTrans" cxnId="{A6E69E79-AF82-42A9-BB63-429575565CA5}">
      <dgm:prSet/>
      <dgm:spPr>
        <a:solidFill>
          <a:schemeClr val="bg2"/>
        </a:solidFill>
        <a:ln>
          <a:noFill/>
        </a:ln>
        <a:effectLst/>
        <a:scene3d>
          <a:camera prst="orthographicFront">
            <a:rot lat="0" lon="0" rev="0"/>
          </a:camera>
          <a:lightRig rig="glow" dir="t">
            <a:rot lat="0" lon="0" rev="14100000"/>
          </a:lightRig>
        </a:scene3d>
        <a:sp3d prstMaterial="softEdge">
          <a:bevelT w="127000" prst="artDeco"/>
        </a:sp3d>
      </dgm:spPr>
      <dgm:t>
        <a:bodyPr/>
        <a:lstStyle/>
        <a:p>
          <a:endParaRPr lang="ru-RU"/>
        </a:p>
      </dgm:t>
    </dgm:pt>
    <dgm:pt modelId="{546FB3FA-AE4E-437B-A841-F2E1F620AE2D}">
      <dgm:prSet phldrT="[Текст]" custT="1"/>
      <dgm:spPr>
        <a:solidFill>
          <a:schemeClr val="accent3"/>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tr-TR" sz="2200" dirty="0" smtClean="0">
              <a:solidFill>
                <a:schemeClr val="tx1"/>
              </a:solidFill>
              <a:latin typeface="+mn-lt"/>
              <a:ea typeface="Adobe Kaiti Std R" pitchFamily="18" charset="-128"/>
            </a:rPr>
            <a:t>KAYNAKLARI DOGRU KULLANMAK</a:t>
          </a:r>
          <a:endParaRPr lang="ru-RU" sz="2200" dirty="0">
            <a:solidFill>
              <a:schemeClr val="tx1"/>
            </a:solidFill>
            <a:latin typeface="+mn-lt"/>
            <a:ea typeface="Adobe Kaiti Std R" pitchFamily="18" charset="-128"/>
          </a:endParaRPr>
        </a:p>
      </dgm:t>
    </dgm:pt>
    <dgm:pt modelId="{EDD37F0D-8BF4-48A3-9988-FF2B305AFAD7}" type="parTrans" cxnId="{78788B30-5070-4712-8533-06183F2F9138}">
      <dgm:prSet/>
      <dgm:spPr/>
      <dgm:t>
        <a:bodyPr/>
        <a:lstStyle/>
        <a:p>
          <a:endParaRPr lang="ru-RU"/>
        </a:p>
      </dgm:t>
    </dgm:pt>
    <dgm:pt modelId="{8CB59127-2367-400C-AA76-86C1CC8763CA}" type="sibTrans" cxnId="{78788B30-5070-4712-8533-06183F2F9138}">
      <dgm:prSet/>
      <dgm:spPr/>
      <dgm:t>
        <a:bodyPr/>
        <a:lstStyle/>
        <a:p>
          <a:endParaRPr lang="ru-RU"/>
        </a:p>
      </dgm:t>
    </dgm:pt>
    <dgm:pt modelId="{F05B4058-BFE7-4D81-A461-FAE419A7C593}">
      <dgm:prSet phldrT="[Текст]" custT="1"/>
      <dgm:spPr>
        <a:solidFill>
          <a:schemeClr val="accent5">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tr-TR" sz="2200" dirty="0" smtClean="0">
              <a:solidFill>
                <a:schemeClr val="tx1"/>
              </a:solidFill>
              <a:latin typeface="+mn-lt"/>
              <a:ea typeface="Adobe Kaiti Std R" pitchFamily="18" charset="-128"/>
            </a:rPr>
            <a:t>ETKİLİ DENETİM VE KONTROL</a:t>
          </a:r>
          <a:endParaRPr lang="ru-RU" sz="2200" dirty="0">
            <a:solidFill>
              <a:schemeClr val="tx1"/>
            </a:solidFill>
            <a:latin typeface="+mn-lt"/>
            <a:ea typeface="Adobe Kaiti Std R" pitchFamily="18" charset="-128"/>
          </a:endParaRPr>
        </a:p>
      </dgm:t>
    </dgm:pt>
    <dgm:pt modelId="{E0AA7B98-AD3C-4693-A5B6-3138FA8B4166}" type="parTrans" cxnId="{83366B40-DF54-4ED6-90AD-8915D20B5FC1}">
      <dgm:prSet/>
      <dgm:spPr/>
      <dgm:t>
        <a:bodyPr/>
        <a:lstStyle/>
        <a:p>
          <a:endParaRPr lang="ru-RU"/>
        </a:p>
      </dgm:t>
    </dgm:pt>
    <dgm:pt modelId="{2C782F05-7487-4544-8D16-9013919B0A7A}" type="sibTrans" cxnId="{83366B40-DF54-4ED6-90AD-8915D20B5FC1}">
      <dgm:prSet/>
      <dgm:spPr/>
      <dgm:t>
        <a:bodyPr/>
        <a:lstStyle/>
        <a:p>
          <a:endParaRPr lang="ru-RU"/>
        </a:p>
      </dgm:t>
    </dgm:pt>
    <dgm:pt modelId="{EE6DC2C8-8680-49B8-9C70-9CA0D32255BE}">
      <dgm:prSet phldrT="[Текст]" custT="1"/>
      <dgm:spPr>
        <a:solidFill>
          <a:schemeClr val="tx1">
            <a:lumMod val="75000"/>
            <a:lumOff val="25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tr-TR" sz="2200" dirty="0" smtClean="0">
              <a:latin typeface="+mn-lt"/>
              <a:ea typeface="Adobe Kaiti Std R" pitchFamily="18" charset="-128"/>
            </a:rPr>
            <a:t>MALİYETLERİ AZALTMAK</a:t>
          </a:r>
          <a:endParaRPr lang="ru-RU" sz="2200" dirty="0">
            <a:latin typeface="+mn-lt"/>
            <a:ea typeface="Adobe Kaiti Std R" pitchFamily="18" charset="-128"/>
          </a:endParaRPr>
        </a:p>
      </dgm:t>
    </dgm:pt>
    <dgm:pt modelId="{3F39D4B5-BB9B-4F0A-AD76-2D59B2DCF119}" type="parTrans" cxnId="{6E5A3311-051D-4509-A54F-049EBD9C284C}">
      <dgm:prSet/>
      <dgm:spPr/>
      <dgm:t>
        <a:bodyPr/>
        <a:lstStyle/>
        <a:p>
          <a:endParaRPr lang="ru-RU"/>
        </a:p>
      </dgm:t>
    </dgm:pt>
    <dgm:pt modelId="{6F3B57D7-7221-41FD-92E4-D85C33A3FE40}" type="sibTrans" cxnId="{6E5A3311-051D-4509-A54F-049EBD9C284C}">
      <dgm:prSet/>
      <dgm:spPr/>
      <dgm:t>
        <a:bodyPr/>
        <a:lstStyle/>
        <a:p>
          <a:endParaRPr lang="ru-RU"/>
        </a:p>
      </dgm:t>
    </dgm:pt>
    <dgm:pt modelId="{EDFA9B60-C36F-4CCF-8E64-3BFD6AB55E59}">
      <dgm:prSet phldrT="[Текст]" custT="1"/>
      <dgm:spPr>
        <a:solidFill>
          <a:schemeClr val="bg1"/>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tr-TR" sz="2200" dirty="0" smtClean="0">
              <a:solidFill>
                <a:schemeClr val="tx1">
                  <a:lumMod val="65000"/>
                  <a:lumOff val="35000"/>
                </a:schemeClr>
              </a:solidFill>
              <a:latin typeface="+mn-lt"/>
              <a:ea typeface="Adobe Kaiti Std R" pitchFamily="18" charset="-128"/>
            </a:rPr>
            <a:t>ETKİN GÖREV</a:t>
          </a:r>
          <a:endParaRPr lang="ru-RU" sz="2200" dirty="0">
            <a:solidFill>
              <a:schemeClr val="tx1">
                <a:lumMod val="65000"/>
                <a:lumOff val="35000"/>
              </a:schemeClr>
            </a:solidFill>
            <a:latin typeface="+mn-lt"/>
            <a:ea typeface="Adobe Kaiti Std R" pitchFamily="18" charset="-128"/>
          </a:endParaRPr>
        </a:p>
      </dgm:t>
    </dgm:pt>
    <dgm:pt modelId="{4221AD96-3FEB-415E-8DD3-2B13307E1140}" type="parTrans" cxnId="{95B752C7-F110-485D-B569-D106793B38DD}">
      <dgm:prSet/>
      <dgm:spPr/>
      <dgm:t>
        <a:bodyPr/>
        <a:lstStyle/>
        <a:p>
          <a:endParaRPr lang="tr-TR"/>
        </a:p>
      </dgm:t>
    </dgm:pt>
    <dgm:pt modelId="{8239B8EA-0983-47A2-89F2-5DA93EAC0C89}" type="sibTrans" cxnId="{95B752C7-F110-485D-B569-D106793B38DD}">
      <dgm:prSet/>
      <dgm:spPr/>
      <dgm:t>
        <a:bodyPr/>
        <a:lstStyle/>
        <a:p>
          <a:endParaRPr lang="tr-TR"/>
        </a:p>
      </dgm:t>
    </dgm:pt>
    <dgm:pt modelId="{7F2D57AB-8118-4326-81ED-2D8DA36EABE4}">
      <dgm:prSet phldrT="[Текст]" custT="1"/>
      <dgm:spPr>
        <a:solidFill>
          <a:schemeClr val="accent6">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tr-TR" sz="2200" dirty="0" smtClean="0">
              <a:solidFill>
                <a:schemeClr val="tx1">
                  <a:lumMod val="65000"/>
                  <a:lumOff val="35000"/>
                </a:schemeClr>
              </a:solidFill>
              <a:latin typeface="+mn-lt"/>
              <a:ea typeface="Adobe Kaiti Std R" pitchFamily="18" charset="-128"/>
            </a:rPr>
            <a:t>YENİ PROJELER ALMAK</a:t>
          </a:r>
          <a:endParaRPr lang="ru-RU" sz="2200" dirty="0">
            <a:solidFill>
              <a:schemeClr val="tx1">
                <a:lumMod val="65000"/>
                <a:lumOff val="35000"/>
              </a:schemeClr>
            </a:solidFill>
            <a:latin typeface="+mn-lt"/>
            <a:ea typeface="Adobe Kaiti Std R" pitchFamily="18" charset="-128"/>
          </a:endParaRPr>
        </a:p>
      </dgm:t>
    </dgm:pt>
    <dgm:pt modelId="{E38A145F-793C-4A5C-A819-2162C31E52F4}" type="parTrans" cxnId="{5B421D27-45C6-43B3-91B0-31D370DCE3B6}">
      <dgm:prSet/>
      <dgm:spPr/>
      <dgm:t>
        <a:bodyPr/>
        <a:lstStyle/>
        <a:p>
          <a:endParaRPr lang="tr-TR"/>
        </a:p>
      </dgm:t>
    </dgm:pt>
    <dgm:pt modelId="{0A96EE1C-EE5B-40F3-9CFC-D3E9A7D50854}" type="sibTrans" cxnId="{5B421D27-45C6-43B3-91B0-31D370DCE3B6}">
      <dgm:prSet/>
      <dgm:spPr/>
      <dgm:t>
        <a:bodyPr/>
        <a:lstStyle/>
        <a:p>
          <a:endParaRPr lang="tr-TR"/>
        </a:p>
      </dgm:t>
    </dgm:pt>
    <dgm:pt modelId="{61EC0510-9909-4C9F-801D-29A680CF3C4F}" type="pres">
      <dgm:prSet presAssocID="{96423A1C-51E9-4853-B0E9-0B2F1BBDE674}" presName="Name0" presStyleCnt="0">
        <dgm:presLayoutVars>
          <dgm:dir/>
          <dgm:resizeHandles val="exact"/>
        </dgm:presLayoutVars>
      </dgm:prSet>
      <dgm:spPr/>
      <dgm:t>
        <a:bodyPr/>
        <a:lstStyle/>
        <a:p>
          <a:endParaRPr lang="tr-TR"/>
        </a:p>
      </dgm:t>
    </dgm:pt>
    <dgm:pt modelId="{44DD5A0C-9B85-44F4-8E0F-5DDD224B4C49}" type="pres">
      <dgm:prSet presAssocID="{96423A1C-51E9-4853-B0E9-0B2F1BBDE674}" presName="cycle"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4AF6D993-A770-4CD0-971D-63D2E5B5A3FF}" type="pres">
      <dgm:prSet presAssocID="{4120D4AA-F6A1-4AF4-A0F4-3C659C8C0EBF}" presName="nodeFirstNode" presStyleLbl="node1" presStyleIdx="0" presStyleCnt="6">
        <dgm:presLayoutVars>
          <dgm:bulletEnabled val="1"/>
        </dgm:presLayoutVars>
      </dgm:prSet>
      <dgm:spPr/>
      <dgm:t>
        <a:bodyPr/>
        <a:lstStyle/>
        <a:p>
          <a:endParaRPr lang="tr-TR"/>
        </a:p>
      </dgm:t>
    </dgm:pt>
    <dgm:pt modelId="{2D7889E4-48D1-410A-BA01-AEFD29F9BF24}" type="pres">
      <dgm:prSet presAssocID="{39C295EE-9089-41A8-BEDE-808204CC0BDC}" presName="sibTransFirstNode" presStyleLbl="bgShp" presStyleIdx="0" presStyleCnt="1" custLinFactNeighborX="378" custLinFactNeighborY="-1133"/>
      <dgm:spPr/>
      <dgm:t>
        <a:bodyPr/>
        <a:lstStyle/>
        <a:p>
          <a:endParaRPr lang="tr-TR"/>
        </a:p>
      </dgm:t>
    </dgm:pt>
    <dgm:pt modelId="{3E7C18AF-08EE-4C70-8519-0775071DE89D}" type="pres">
      <dgm:prSet presAssocID="{546FB3FA-AE4E-437B-A841-F2E1F620AE2D}" presName="nodeFollowingNodes" presStyleLbl="node1" presStyleIdx="1" presStyleCnt="6" custScaleX="107749" custScaleY="165330" custRadScaleRad="121797" custRadScaleInc="14914">
        <dgm:presLayoutVars>
          <dgm:bulletEnabled val="1"/>
        </dgm:presLayoutVars>
      </dgm:prSet>
      <dgm:spPr/>
      <dgm:t>
        <a:bodyPr/>
        <a:lstStyle/>
        <a:p>
          <a:endParaRPr lang="tr-TR"/>
        </a:p>
      </dgm:t>
    </dgm:pt>
    <dgm:pt modelId="{BDCC8163-D952-4892-BC22-0636645F5D7A}" type="pres">
      <dgm:prSet presAssocID="{F05B4058-BFE7-4D81-A461-FAE419A7C593}" presName="nodeFollowingNodes" presStyleLbl="node1" presStyleIdx="2" presStyleCnt="6" custScaleX="113474" custScaleY="121974" custRadScaleRad="103713" custRadScaleInc="-25102">
        <dgm:presLayoutVars>
          <dgm:bulletEnabled val="1"/>
        </dgm:presLayoutVars>
      </dgm:prSet>
      <dgm:spPr/>
      <dgm:t>
        <a:bodyPr/>
        <a:lstStyle/>
        <a:p>
          <a:endParaRPr lang="tr-TR"/>
        </a:p>
      </dgm:t>
    </dgm:pt>
    <dgm:pt modelId="{B21C794F-A65B-492C-BE7B-0FE5BF398832}" type="pres">
      <dgm:prSet presAssocID="{EE6DC2C8-8680-49B8-9C70-9CA0D32255BE}" presName="nodeFollowingNodes" presStyleLbl="node1" presStyleIdx="3" presStyleCnt="6" custRadScaleRad="96069" custRadScaleInc="2556">
        <dgm:presLayoutVars>
          <dgm:bulletEnabled val="1"/>
        </dgm:presLayoutVars>
      </dgm:prSet>
      <dgm:spPr/>
      <dgm:t>
        <a:bodyPr/>
        <a:lstStyle/>
        <a:p>
          <a:endParaRPr lang="tr-TR"/>
        </a:p>
      </dgm:t>
    </dgm:pt>
    <dgm:pt modelId="{B011F542-5DD9-4987-8A14-A7A4988915E5}" type="pres">
      <dgm:prSet presAssocID="{EDFA9B60-C36F-4CCF-8E64-3BFD6AB55E59}" presName="nodeFollowingNodes" presStyleLbl="node1" presStyleIdx="4" presStyleCnt="6" custRadScaleRad="100351" custRadScaleInc="25066">
        <dgm:presLayoutVars>
          <dgm:bulletEnabled val="1"/>
        </dgm:presLayoutVars>
      </dgm:prSet>
      <dgm:spPr/>
      <dgm:t>
        <a:bodyPr/>
        <a:lstStyle/>
        <a:p>
          <a:endParaRPr lang="tr-TR"/>
        </a:p>
      </dgm:t>
    </dgm:pt>
    <dgm:pt modelId="{6401DBC7-DBB2-47A2-B590-3C399C9F109B}" type="pres">
      <dgm:prSet presAssocID="{7F2D57AB-8118-4326-81ED-2D8DA36EABE4}" presName="nodeFollowingNodes" presStyleLbl="node1" presStyleIdx="5" presStyleCnt="6" custScaleX="106735" custScaleY="135510" custRadScaleRad="105232" custRadScaleInc="-6505">
        <dgm:presLayoutVars>
          <dgm:bulletEnabled val="1"/>
        </dgm:presLayoutVars>
      </dgm:prSet>
      <dgm:spPr/>
      <dgm:t>
        <a:bodyPr/>
        <a:lstStyle/>
        <a:p>
          <a:endParaRPr lang="tr-TR"/>
        </a:p>
      </dgm:t>
    </dgm:pt>
  </dgm:ptLst>
  <dgm:cxnLst>
    <dgm:cxn modelId="{36D1F937-D26B-4B3E-8082-045E751FC71D}" type="presOf" srcId="{7F2D57AB-8118-4326-81ED-2D8DA36EABE4}" destId="{6401DBC7-DBB2-47A2-B590-3C399C9F109B}" srcOrd="0" destOrd="0" presId="urn:microsoft.com/office/officeart/2005/8/layout/cycle3"/>
    <dgm:cxn modelId="{78788B30-5070-4712-8533-06183F2F9138}" srcId="{96423A1C-51E9-4853-B0E9-0B2F1BBDE674}" destId="{546FB3FA-AE4E-437B-A841-F2E1F620AE2D}" srcOrd="1" destOrd="0" parTransId="{EDD37F0D-8BF4-48A3-9988-FF2B305AFAD7}" sibTransId="{8CB59127-2367-400C-AA76-86C1CC8763CA}"/>
    <dgm:cxn modelId="{7081071B-426A-4FA9-B2C6-D530C1A06A21}" type="presOf" srcId="{39C295EE-9089-41A8-BEDE-808204CC0BDC}" destId="{2D7889E4-48D1-410A-BA01-AEFD29F9BF24}" srcOrd="0" destOrd="0" presId="urn:microsoft.com/office/officeart/2005/8/layout/cycle3"/>
    <dgm:cxn modelId="{5B421D27-45C6-43B3-91B0-31D370DCE3B6}" srcId="{96423A1C-51E9-4853-B0E9-0B2F1BBDE674}" destId="{7F2D57AB-8118-4326-81ED-2D8DA36EABE4}" srcOrd="5" destOrd="0" parTransId="{E38A145F-793C-4A5C-A819-2162C31E52F4}" sibTransId="{0A96EE1C-EE5B-40F3-9CFC-D3E9A7D50854}"/>
    <dgm:cxn modelId="{EE73E66E-0DDE-4B93-94ED-B5090FAFF80F}" type="presOf" srcId="{4120D4AA-F6A1-4AF4-A0F4-3C659C8C0EBF}" destId="{4AF6D993-A770-4CD0-971D-63D2E5B5A3FF}" srcOrd="0" destOrd="0" presId="urn:microsoft.com/office/officeart/2005/8/layout/cycle3"/>
    <dgm:cxn modelId="{64B59C58-3441-44AC-A9F3-33EB2D4F174D}" type="presOf" srcId="{EE6DC2C8-8680-49B8-9C70-9CA0D32255BE}" destId="{B21C794F-A65B-492C-BE7B-0FE5BF398832}" srcOrd="0" destOrd="0" presId="urn:microsoft.com/office/officeart/2005/8/layout/cycle3"/>
    <dgm:cxn modelId="{5865E277-08B0-4D11-8643-A02BA9B7CF4F}" type="presOf" srcId="{96423A1C-51E9-4853-B0E9-0B2F1BBDE674}" destId="{61EC0510-9909-4C9F-801D-29A680CF3C4F}" srcOrd="0" destOrd="0" presId="urn:microsoft.com/office/officeart/2005/8/layout/cycle3"/>
    <dgm:cxn modelId="{BABF2639-8F30-4C60-AF61-105EEF18F304}" type="presOf" srcId="{EDFA9B60-C36F-4CCF-8E64-3BFD6AB55E59}" destId="{B011F542-5DD9-4987-8A14-A7A4988915E5}" srcOrd="0" destOrd="0" presId="urn:microsoft.com/office/officeart/2005/8/layout/cycle3"/>
    <dgm:cxn modelId="{83366B40-DF54-4ED6-90AD-8915D20B5FC1}" srcId="{96423A1C-51E9-4853-B0E9-0B2F1BBDE674}" destId="{F05B4058-BFE7-4D81-A461-FAE419A7C593}" srcOrd="2" destOrd="0" parTransId="{E0AA7B98-AD3C-4693-A5B6-3138FA8B4166}" sibTransId="{2C782F05-7487-4544-8D16-9013919B0A7A}"/>
    <dgm:cxn modelId="{FFEFDFB2-35D2-4D65-92BE-79E4B04A3060}" type="presOf" srcId="{F05B4058-BFE7-4D81-A461-FAE419A7C593}" destId="{BDCC8163-D952-4892-BC22-0636645F5D7A}" srcOrd="0" destOrd="0" presId="urn:microsoft.com/office/officeart/2005/8/layout/cycle3"/>
    <dgm:cxn modelId="{6E5A3311-051D-4509-A54F-049EBD9C284C}" srcId="{96423A1C-51E9-4853-B0E9-0B2F1BBDE674}" destId="{EE6DC2C8-8680-49B8-9C70-9CA0D32255BE}" srcOrd="3" destOrd="0" parTransId="{3F39D4B5-BB9B-4F0A-AD76-2D59B2DCF119}" sibTransId="{6F3B57D7-7221-41FD-92E4-D85C33A3FE40}"/>
    <dgm:cxn modelId="{A6E69E79-AF82-42A9-BB63-429575565CA5}" srcId="{96423A1C-51E9-4853-B0E9-0B2F1BBDE674}" destId="{4120D4AA-F6A1-4AF4-A0F4-3C659C8C0EBF}" srcOrd="0" destOrd="0" parTransId="{3EFA6DFE-EF71-4D1B-8C2B-2A43CFB272DE}" sibTransId="{39C295EE-9089-41A8-BEDE-808204CC0BDC}"/>
    <dgm:cxn modelId="{65D29902-6759-472C-AE91-F3E6F75BCEEB}" type="presOf" srcId="{546FB3FA-AE4E-437B-A841-F2E1F620AE2D}" destId="{3E7C18AF-08EE-4C70-8519-0775071DE89D}" srcOrd="0" destOrd="0" presId="urn:microsoft.com/office/officeart/2005/8/layout/cycle3"/>
    <dgm:cxn modelId="{95B752C7-F110-485D-B569-D106793B38DD}" srcId="{96423A1C-51E9-4853-B0E9-0B2F1BBDE674}" destId="{EDFA9B60-C36F-4CCF-8E64-3BFD6AB55E59}" srcOrd="4" destOrd="0" parTransId="{4221AD96-3FEB-415E-8DD3-2B13307E1140}" sibTransId="{8239B8EA-0983-47A2-89F2-5DA93EAC0C89}"/>
    <dgm:cxn modelId="{414EDCC7-A32D-4092-8E29-F598B2BEB2EA}" type="presParOf" srcId="{61EC0510-9909-4C9F-801D-29A680CF3C4F}" destId="{44DD5A0C-9B85-44F4-8E0F-5DDD224B4C49}" srcOrd="0" destOrd="0" presId="urn:microsoft.com/office/officeart/2005/8/layout/cycle3"/>
    <dgm:cxn modelId="{C07F9233-7901-4EE8-83CC-340FEB66C3E4}" type="presParOf" srcId="{44DD5A0C-9B85-44F4-8E0F-5DDD224B4C49}" destId="{4AF6D993-A770-4CD0-971D-63D2E5B5A3FF}" srcOrd="0" destOrd="0" presId="urn:microsoft.com/office/officeart/2005/8/layout/cycle3"/>
    <dgm:cxn modelId="{E0CD6300-8211-4F79-8F51-CE7D0FB62CF4}" type="presParOf" srcId="{44DD5A0C-9B85-44F4-8E0F-5DDD224B4C49}" destId="{2D7889E4-48D1-410A-BA01-AEFD29F9BF24}" srcOrd="1" destOrd="0" presId="urn:microsoft.com/office/officeart/2005/8/layout/cycle3"/>
    <dgm:cxn modelId="{74E471DC-37EE-424D-BEEC-7A36034821D3}" type="presParOf" srcId="{44DD5A0C-9B85-44F4-8E0F-5DDD224B4C49}" destId="{3E7C18AF-08EE-4C70-8519-0775071DE89D}" srcOrd="2" destOrd="0" presId="urn:microsoft.com/office/officeart/2005/8/layout/cycle3"/>
    <dgm:cxn modelId="{9BD3A43E-0892-457E-B53D-881969990DE7}" type="presParOf" srcId="{44DD5A0C-9B85-44F4-8E0F-5DDD224B4C49}" destId="{BDCC8163-D952-4892-BC22-0636645F5D7A}" srcOrd="3" destOrd="0" presId="urn:microsoft.com/office/officeart/2005/8/layout/cycle3"/>
    <dgm:cxn modelId="{4E0DC59B-C611-4272-BA7D-661BD1A33504}" type="presParOf" srcId="{44DD5A0C-9B85-44F4-8E0F-5DDD224B4C49}" destId="{B21C794F-A65B-492C-BE7B-0FE5BF398832}" srcOrd="4" destOrd="0" presId="urn:microsoft.com/office/officeart/2005/8/layout/cycle3"/>
    <dgm:cxn modelId="{65A51126-C922-4332-91B0-30F24E497AEC}" type="presParOf" srcId="{44DD5A0C-9B85-44F4-8E0F-5DDD224B4C49}" destId="{B011F542-5DD9-4987-8A14-A7A4988915E5}" srcOrd="5" destOrd="0" presId="urn:microsoft.com/office/officeart/2005/8/layout/cycle3"/>
    <dgm:cxn modelId="{0B7F28E1-73F4-4B6F-BCB4-422D83B225A7}" type="presParOf" srcId="{44DD5A0C-9B85-44F4-8E0F-5DDD224B4C49}" destId="{6401DBC7-DBB2-47A2-B590-3C399C9F109B}"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423A1C-51E9-4853-B0E9-0B2F1BBDE674}"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ru-RU"/>
        </a:p>
      </dgm:t>
    </dgm:pt>
    <dgm:pt modelId="{4120D4AA-F6A1-4AF4-A0F4-3C659C8C0EBF}">
      <dgm:prSet phldrT="[Текст]" custT="1"/>
      <dgm:spPr>
        <a:solidFill>
          <a:schemeClr val="accent5">
            <a:lumMod val="75000"/>
          </a:schemeClr>
        </a:solidFill>
      </dgm:spPr>
      <dgm:t>
        <a:bodyPr/>
        <a:lstStyle/>
        <a:p>
          <a:r>
            <a:rPr lang="tr-TR" sz="3200" dirty="0" smtClean="0">
              <a:solidFill>
                <a:schemeClr val="tx1">
                  <a:lumMod val="95000"/>
                </a:schemeClr>
              </a:solidFill>
            </a:rPr>
            <a:t>BİR</a:t>
          </a:r>
          <a:endParaRPr lang="ru-RU" sz="3200" dirty="0">
            <a:solidFill>
              <a:schemeClr val="tx1">
                <a:lumMod val="95000"/>
              </a:schemeClr>
            </a:solidFill>
          </a:endParaRPr>
        </a:p>
      </dgm:t>
    </dgm:pt>
    <dgm:pt modelId="{3EFA6DFE-EF71-4D1B-8C2B-2A43CFB272DE}" type="parTrans" cxnId="{A6E69E79-AF82-42A9-BB63-429575565CA5}">
      <dgm:prSet/>
      <dgm:spPr/>
      <dgm:t>
        <a:bodyPr/>
        <a:lstStyle/>
        <a:p>
          <a:endParaRPr lang="ru-RU">
            <a:solidFill>
              <a:schemeClr val="accent1">
                <a:lumMod val="75000"/>
              </a:schemeClr>
            </a:solidFill>
          </a:endParaRPr>
        </a:p>
      </dgm:t>
    </dgm:pt>
    <dgm:pt modelId="{39C295EE-9089-41A8-BEDE-808204CC0BDC}" type="sibTrans" cxnId="{A6E69E79-AF82-42A9-BB63-429575565CA5}">
      <dgm:prSet/>
      <dgm:spPr>
        <a:solidFill>
          <a:schemeClr val="bg2"/>
        </a:solidFill>
      </dgm:spPr>
      <dgm:t>
        <a:bodyPr/>
        <a:lstStyle/>
        <a:p>
          <a:endParaRPr lang="ru-RU">
            <a:solidFill>
              <a:schemeClr val="accent1">
                <a:lumMod val="75000"/>
              </a:schemeClr>
            </a:solidFill>
          </a:endParaRPr>
        </a:p>
      </dgm:t>
    </dgm:pt>
    <dgm:pt modelId="{546FB3FA-AE4E-437B-A841-F2E1F620AE2D}">
      <dgm:prSet phldrT="[Текст]" custT="1"/>
      <dgm:spPr>
        <a:solidFill>
          <a:schemeClr val="accent5">
            <a:lumMod val="60000"/>
            <a:lumOff val="40000"/>
          </a:schemeClr>
        </a:solidFill>
      </dgm:spPr>
      <dgm:t>
        <a:bodyPr/>
        <a:lstStyle/>
        <a:p>
          <a:r>
            <a:rPr lang="tr-TR" sz="3200" dirty="0" smtClean="0">
              <a:solidFill>
                <a:schemeClr val="accent1">
                  <a:lumMod val="75000"/>
                </a:schemeClr>
              </a:solidFill>
            </a:rPr>
            <a:t>İKİ</a:t>
          </a:r>
          <a:endParaRPr lang="ru-RU" sz="3200" dirty="0">
            <a:solidFill>
              <a:schemeClr val="accent1">
                <a:lumMod val="75000"/>
              </a:schemeClr>
            </a:solidFill>
          </a:endParaRPr>
        </a:p>
      </dgm:t>
    </dgm:pt>
    <dgm:pt modelId="{EDD37F0D-8BF4-48A3-9988-FF2B305AFAD7}" type="parTrans" cxnId="{78788B30-5070-4712-8533-06183F2F9138}">
      <dgm:prSet/>
      <dgm:spPr/>
      <dgm:t>
        <a:bodyPr/>
        <a:lstStyle/>
        <a:p>
          <a:endParaRPr lang="ru-RU">
            <a:solidFill>
              <a:schemeClr val="accent1">
                <a:lumMod val="75000"/>
              </a:schemeClr>
            </a:solidFill>
          </a:endParaRPr>
        </a:p>
      </dgm:t>
    </dgm:pt>
    <dgm:pt modelId="{8CB59127-2367-400C-AA76-86C1CC8763CA}" type="sibTrans" cxnId="{78788B30-5070-4712-8533-06183F2F9138}">
      <dgm:prSet/>
      <dgm:spPr/>
      <dgm:t>
        <a:bodyPr/>
        <a:lstStyle/>
        <a:p>
          <a:endParaRPr lang="ru-RU">
            <a:solidFill>
              <a:schemeClr val="accent1">
                <a:lumMod val="75000"/>
              </a:schemeClr>
            </a:solidFill>
          </a:endParaRPr>
        </a:p>
      </dgm:t>
    </dgm:pt>
    <dgm:pt modelId="{F05B4058-BFE7-4D81-A461-FAE419A7C593}">
      <dgm:prSet phldrT="[Текст]" custT="1"/>
      <dgm:spPr>
        <a:solidFill>
          <a:schemeClr val="accent5">
            <a:lumMod val="40000"/>
            <a:lumOff val="60000"/>
          </a:schemeClr>
        </a:solidFill>
      </dgm:spPr>
      <dgm:t>
        <a:bodyPr/>
        <a:lstStyle/>
        <a:p>
          <a:r>
            <a:rPr lang="tr-TR" sz="3200" dirty="0" smtClean="0">
              <a:solidFill>
                <a:schemeClr val="accent1">
                  <a:lumMod val="75000"/>
                </a:schemeClr>
              </a:solidFill>
            </a:rPr>
            <a:t>ÜÇ</a:t>
          </a:r>
          <a:endParaRPr lang="ru-RU" sz="3200" dirty="0">
            <a:solidFill>
              <a:schemeClr val="accent1">
                <a:lumMod val="75000"/>
              </a:schemeClr>
            </a:solidFill>
          </a:endParaRPr>
        </a:p>
      </dgm:t>
    </dgm:pt>
    <dgm:pt modelId="{E0AA7B98-AD3C-4693-A5B6-3138FA8B4166}" type="parTrans" cxnId="{83366B40-DF54-4ED6-90AD-8915D20B5FC1}">
      <dgm:prSet/>
      <dgm:spPr/>
      <dgm:t>
        <a:bodyPr/>
        <a:lstStyle/>
        <a:p>
          <a:endParaRPr lang="ru-RU">
            <a:solidFill>
              <a:schemeClr val="accent1">
                <a:lumMod val="75000"/>
              </a:schemeClr>
            </a:solidFill>
          </a:endParaRPr>
        </a:p>
      </dgm:t>
    </dgm:pt>
    <dgm:pt modelId="{2C782F05-7487-4544-8D16-9013919B0A7A}" type="sibTrans" cxnId="{83366B40-DF54-4ED6-90AD-8915D20B5FC1}">
      <dgm:prSet/>
      <dgm:spPr/>
      <dgm:t>
        <a:bodyPr/>
        <a:lstStyle/>
        <a:p>
          <a:endParaRPr lang="ru-RU">
            <a:solidFill>
              <a:schemeClr val="accent1">
                <a:lumMod val="75000"/>
              </a:schemeClr>
            </a:solidFill>
          </a:endParaRPr>
        </a:p>
      </dgm:t>
    </dgm:pt>
    <dgm:pt modelId="{92ACF313-2E38-4F53-8CB8-51C25E2A50C8}">
      <dgm:prSet phldrT="[Текст]" custT="1"/>
      <dgm:spPr>
        <a:solidFill>
          <a:schemeClr val="bg2">
            <a:lumMod val="75000"/>
          </a:schemeClr>
        </a:solidFill>
      </dgm:spPr>
      <dgm:t>
        <a:bodyPr/>
        <a:lstStyle/>
        <a:p>
          <a:r>
            <a:rPr lang="tr-TR" sz="3200" dirty="0" smtClean="0">
              <a:solidFill>
                <a:schemeClr val="tx1">
                  <a:lumMod val="95000"/>
                </a:schemeClr>
              </a:solidFill>
              <a:latin typeface="FontAwesome" pitchFamily="2" charset="0"/>
            </a:rPr>
            <a:t>DÖRT</a:t>
          </a:r>
          <a:endParaRPr lang="ru-RU" sz="3200" dirty="0">
            <a:solidFill>
              <a:schemeClr val="tx1">
                <a:lumMod val="95000"/>
              </a:schemeClr>
            </a:solidFill>
          </a:endParaRPr>
        </a:p>
      </dgm:t>
    </dgm:pt>
    <dgm:pt modelId="{831BBFDE-AF60-4770-A22D-8B44BB6806A0}" type="parTrans" cxnId="{1EF68446-0371-4954-BA02-8F91A778E4F7}">
      <dgm:prSet/>
      <dgm:spPr/>
      <dgm:t>
        <a:bodyPr/>
        <a:lstStyle/>
        <a:p>
          <a:endParaRPr lang="ru-RU">
            <a:solidFill>
              <a:schemeClr val="accent1">
                <a:lumMod val="75000"/>
              </a:schemeClr>
            </a:solidFill>
          </a:endParaRPr>
        </a:p>
      </dgm:t>
    </dgm:pt>
    <dgm:pt modelId="{C912ED2C-9546-4574-8024-7E1B71735033}" type="sibTrans" cxnId="{1EF68446-0371-4954-BA02-8F91A778E4F7}">
      <dgm:prSet/>
      <dgm:spPr/>
      <dgm:t>
        <a:bodyPr/>
        <a:lstStyle/>
        <a:p>
          <a:endParaRPr lang="ru-RU">
            <a:solidFill>
              <a:schemeClr val="accent1">
                <a:lumMod val="75000"/>
              </a:schemeClr>
            </a:solidFill>
          </a:endParaRPr>
        </a:p>
      </dgm:t>
    </dgm:pt>
    <dgm:pt modelId="{EE6DC2C8-8680-49B8-9C70-9CA0D32255BE}">
      <dgm:prSet phldrT="[Текст]" custT="1"/>
      <dgm:spPr>
        <a:solidFill>
          <a:schemeClr val="tx1"/>
        </a:solidFill>
      </dgm:spPr>
      <dgm:t>
        <a:bodyPr/>
        <a:lstStyle/>
        <a:p>
          <a:r>
            <a:rPr lang="tr-TR" sz="3200" dirty="0" smtClean="0">
              <a:solidFill>
                <a:schemeClr val="accent1">
                  <a:lumMod val="75000"/>
                </a:schemeClr>
              </a:solidFill>
              <a:latin typeface="FontAwesome" pitchFamily="2" charset="0"/>
            </a:rPr>
            <a:t>BEŞ</a:t>
          </a:r>
          <a:endParaRPr lang="ru-RU" sz="3200" dirty="0">
            <a:solidFill>
              <a:schemeClr val="accent1">
                <a:lumMod val="75000"/>
              </a:schemeClr>
            </a:solidFill>
          </a:endParaRPr>
        </a:p>
      </dgm:t>
    </dgm:pt>
    <dgm:pt modelId="{3F39D4B5-BB9B-4F0A-AD76-2D59B2DCF119}" type="parTrans" cxnId="{6E5A3311-051D-4509-A54F-049EBD9C284C}">
      <dgm:prSet/>
      <dgm:spPr/>
      <dgm:t>
        <a:bodyPr/>
        <a:lstStyle/>
        <a:p>
          <a:endParaRPr lang="ru-RU">
            <a:solidFill>
              <a:schemeClr val="accent1">
                <a:lumMod val="75000"/>
              </a:schemeClr>
            </a:solidFill>
          </a:endParaRPr>
        </a:p>
      </dgm:t>
    </dgm:pt>
    <dgm:pt modelId="{6F3B57D7-7221-41FD-92E4-D85C33A3FE40}" type="sibTrans" cxnId="{6E5A3311-051D-4509-A54F-049EBD9C284C}">
      <dgm:prSet/>
      <dgm:spPr/>
      <dgm:t>
        <a:bodyPr/>
        <a:lstStyle/>
        <a:p>
          <a:endParaRPr lang="ru-RU">
            <a:solidFill>
              <a:schemeClr val="accent1">
                <a:lumMod val="75000"/>
              </a:schemeClr>
            </a:solidFill>
          </a:endParaRPr>
        </a:p>
      </dgm:t>
    </dgm:pt>
    <dgm:pt modelId="{61EC0510-9909-4C9F-801D-29A680CF3C4F}" type="pres">
      <dgm:prSet presAssocID="{96423A1C-51E9-4853-B0E9-0B2F1BBDE674}" presName="Name0" presStyleCnt="0">
        <dgm:presLayoutVars>
          <dgm:dir/>
          <dgm:resizeHandles val="exact"/>
        </dgm:presLayoutVars>
      </dgm:prSet>
      <dgm:spPr/>
      <dgm:t>
        <a:bodyPr/>
        <a:lstStyle/>
        <a:p>
          <a:endParaRPr lang="tr-TR"/>
        </a:p>
      </dgm:t>
    </dgm:pt>
    <dgm:pt modelId="{44DD5A0C-9B85-44F4-8E0F-5DDD224B4C49}" type="pres">
      <dgm:prSet presAssocID="{96423A1C-51E9-4853-B0E9-0B2F1BBDE674}" presName="cycle" presStyleCnt="0"/>
      <dgm:spPr/>
    </dgm:pt>
    <dgm:pt modelId="{4AF6D993-A770-4CD0-971D-63D2E5B5A3FF}" type="pres">
      <dgm:prSet presAssocID="{4120D4AA-F6A1-4AF4-A0F4-3C659C8C0EBF}" presName="nodeFirstNode" presStyleLbl="node1" presStyleIdx="0" presStyleCnt="5">
        <dgm:presLayoutVars>
          <dgm:bulletEnabled val="1"/>
        </dgm:presLayoutVars>
      </dgm:prSet>
      <dgm:spPr/>
      <dgm:t>
        <a:bodyPr/>
        <a:lstStyle/>
        <a:p>
          <a:endParaRPr lang="tr-TR"/>
        </a:p>
      </dgm:t>
    </dgm:pt>
    <dgm:pt modelId="{2D7889E4-48D1-410A-BA01-AEFD29F9BF24}" type="pres">
      <dgm:prSet presAssocID="{39C295EE-9089-41A8-BEDE-808204CC0BDC}" presName="sibTransFirstNode" presStyleLbl="bgShp" presStyleIdx="0" presStyleCnt="1"/>
      <dgm:spPr/>
      <dgm:t>
        <a:bodyPr/>
        <a:lstStyle/>
        <a:p>
          <a:endParaRPr lang="tr-TR"/>
        </a:p>
      </dgm:t>
    </dgm:pt>
    <dgm:pt modelId="{3E7C18AF-08EE-4C70-8519-0775071DE89D}" type="pres">
      <dgm:prSet presAssocID="{546FB3FA-AE4E-437B-A841-F2E1F620AE2D}" presName="nodeFollowingNodes" presStyleLbl="node1" presStyleIdx="1" presStyleCnt="5" custRadScaleRad="80495" custRadScaleInc="-7624">
        <dgm:presLayoutVars>
          <dgm:bulletEnabled val="1"/>
        </dgm:presLayoutVars>
      </dgm:prSet>
      <dgm:spPr/>
      <dgm:t>
        <a:bodyPr/>
        <a:lstStyle/>
        <a:p>
          <a:endParaRPr lang="tr-TR"/>
        </a:p>
      </dgm:t>
    </dgm:pt>
    <dgm:pt modelId="{BDCC8163-D952-4892-BC22-0636645F5D7A}" type="pres">
      <dgm:prSet presAssocID="{F05B4058-BFE7-4D81-A461-FAE419A7C593}" presName="nodeFollowingNodes" presStyleLbl="node1" presStyleIdx="2" presStyleCnt="5">
        <dgm:presLayoutVars>
          <dgm:bulletEnabled val="1"/>
        </dgm:presLayoutVars>
      </dgm:prSet>
      <dgm:spPr/>
      <dgm:t>
        <a:bodyPr/>
        <a:lstStyle/>
        <a:p>
          <a:endParaRPr lang="tr-TR"/>
        </a:p>
      </dgm:t>
    </dgm:pt>
    <dgm:pt modelId="{EE20E398-0668-405B-A625-FF5AF881DF79}" type="pres">
      <dgm:prSet presAssocID="{92ACF313-2E38-4F53-8CB8-51C25E2A50C8}" presName="nodeFollowingNodes" presStyleLbl="node1" presStyleIdx="3" presStyleCnt="5">
        <dgm:presLayoutVars>
          <dgm:bulletEnabled val="1"/>
        </dgm:presLayoutVars>
      </dgm:prSet>
      <dgm:spPr/>
      <dgm:t>
        <a:bodyPr/>
        <a:lstStyle/>
        <a:p>
          <a:endParaRPr lang="tr-TR"/>
        </a:p>
      </dgm:t>
    </dgm:pt>
    <dgm:pt modelId="{B21C794F-A65B-492C-BE7B-0FE5BF398832}" type="pres">
      <dgm:prSet presAssocID="{EE6DC2C8-8680-49B8-9C70-9CA0D32255BE}" presName="nodeFollowingNodes" presStyleLbl="node1" presStyleIdx="4" presStyleCnt="5">
        <dgm:presLayoutVars>
          <dgm:bulletEnabled val="1"/>
        </dgm:presLayoutVars>
      </dgm:prSet>
      <dgm:spPr/>
      <dgm:t>
        <a:bodyPr/>
        <a:lstStyle/>
        <a:p>
          <a:endParaRPr lang="tr-TR"/>
        </a:p>
      </dgm:t>
    </dgm:pt>
  </dgm:ptLst>
  <dgm:cxnLst>
    <dgm:cxn modelId="{CE0A6C33-F4EF-4D56-8CA2-C47BCFE4ADD2}" type="presOf" srcId="{39C295EE-9089-41A8-BEDE-808204CC0BDC}" destId="{2D7889E4-48D1-410A-BA01-AEFD29F9BF24}" srcOrd="0" destOrd="0" presId="urn:microsoft.com/office/officeart/2005/8/layout/cycle3"/>
    <dgm:cxn modelId="{78788B30-5070-4712-8533-06183F2F9138}" srcId="{96423A1C-51E9-4853-B0E9-0B2F1BBDE674}" destId="{546FB3FA-AE4E-437B-A841-F2E1F620AE2D}" srcOrd="1" destOrd="0" parTransId="{EDD37F0D-8BF4-48A3-9988-FF2B305AFAD7}" sibTransId="{8CB59127-2367-400C-AA76-86C1CC8763CA}"/>
    <dgm:cxn modelId="{8B42B0D2-413F-482D-AE1E-7D20FC38BD0E}" type="presOf" srcId="{F05B4058-BFE7-4D81-A461-FAE419A7C593}" destId="{BDCC8163-D952-4892-BC22-0636645F5D7A}" srcOrd="0" destOrd="0" presId="urn:microsoft.com/office/officeart/2005/8/layout/cycle3"/>
    <dgm:cxn modelId="{C35DB700-56C2-45C3-AC31-B9F3082E2701}" type="presOf" srcId="{92ACF313-2E38-4F53-8CB8-51C25E2A50C8}" destId="{EE20E398-0668-405B-A625-FF5AF881DF79}" srcOrd="0" destOrd="0" presId="urn:microsoft.com/office/officeart/2005/8/layout/cycle3"/>
    <dgm:cxn modelId="{9CD49F92-C1C6-4DB9-8F32-310DA85FEE21}" type="presOf" srcId="{96423A1C-51E9-4853-B0E9-0B2F1BBDE674}" destId="{61EC0510-9909-4C9F-801D-29A680CF3C4F}" srcOrd="0" destOrd="0" presId="urn:microsoft.com/office/officeart/2005/8/layout/cycle3"/>
    <dgm:cxn modelId="{023F4603-B141-4041-8D06-145092795195}" type="presOf" srcId="{EE6DC2C8-8680-49B8-9C70-9CA0D32255BE}" destId="{B21C794F-A65B-492C-BE7B-0FE5BF398832}" srcOrd="0" destOrd="0" presId="urn:microsoft.com/office/officeart/2005/8/layout/cycle3"/>
    <dgm:cxn modelId="{6800E048-DCCB-4777-A2B1-E8CCC4ABCAAA}" type="presOf" srcId="{546FB3FA-AE4E-437B-A841-F2E1F620AE2D}" destId="{3E7C18AF-08EE-4C70-8519-0775071DE89D}" srcOrd="0" destOrd="0" presId="urn:microsoft.com/office/officeart/2005/8/layout/cycle3"/>
    <dgm:cxn modelId="{7C56BF38-C048-4455-9E58-96A697493505}" type="presOf" srcId="{4120D4AA-F6A1-4AF4-A0F4-3C659C8C0EBF}" destId="{4AF6D993-A770-4CD0-971D-63D2E5B5A3FF}" srcOrd="0" destOrd="0" presId="urn:microsoft.com/office/officeart/2005/8/layout/cycle3"/>
    <dgm:cxn modelId="{83366B40-DF54-4ED6-90AD-8915D20B5FC1}" srcId="{96423A1C-51E9-4853-B0E9-0B2F1BBDE674}" destId="{F05B4058-BFE7-4D81-A461-FAE419A7C593}" srcOrd="2" destOrd="0" parTransId="{E0AA7B98-AD3C-4693-A5B6-3138FA8B4166}" sibTransId="{2C782F05-7487-4544-8D16-9013919B0A7A}"/>
    <dgm:cxn modelId="{1EF68446-0371-4954-BA02-8F91A778E4F7}" srcId="{96423A1C-51E9-4853-B0E9-0B2F1BBDE674}" destId="{92ACF313-2E38-4F53-8CB8-51C25E2A50C8}" srcOrd="3" destOrd="0" parTransId="{831BBFDE-AF60-4770-A22D-8B44BB6806A0}" sibTransId="{C912ED2C-9546-4574-8024-7E1B71735033}"/>
    <dgm:cxn modelId="{A6E69E79-AF82-42A9-BB63-429575565CA5}" srcId="{96423A1C-51E9-4853-B0E9-0B2F1BBDE674}" destId="{4120D4AA-F6A1-4AF4-A0F4-3C659C8C0EBF}" srcOrd="0" destOrd="0" parTransId="{3EFA6DFE-EF71-4D1B-8C2B-2A43CFB272DE}" sibTransId="{39C295EE-9089-41A8-BEDE-808204CC0BDC}"/>
    <dgm:cxn modelId="{6E5A3311-051D-4509-A54F-049EBD9C284C}" srcId="{96423A1C-51E9-4853-B0E9-0B2F1BBDE674}" destId="{EE6DC2C8-8680-49B8-9C70-9CA0D32255BE}" srcOrd="4" destOrd="0" parTransId="{3F39D4B5-BB9B-4F0A-AD76-2D59B2DCF119}" sibTransId="{6F3B57D7-7221-41FD-92E4-D85C33A3FE40}"/>
    <dgm:cxn modelId="{B5CAABD4-18D4-46E6-B0EF-442392A34EB1}" type="presParOf" srcId="{61EC0510-9909-4C9F-801D-29A680CF3C4F}" destId="{44DD5A0C-9B85-44F4-8E0F-5DDD224B4C49}" srcOrd="0" destOrd="0" presId="urn:microsoft.com/office/officeart/2005/8/layout/cycle3"/>
    <dgm:cxn modelId="{816EA6BB-ECE2-42D1-BC4D-CD972146E290}" type="presParOf" srcId="{44DD5A0C-9B85-44F4-8E0F-5DDD224B4C49}" destId="{4AF6D993-A770-4CD0-971D-63D2E5B5A3FF}" srcOrd="0" destOrd="0" presId="urn:microsoft.com/office/officeart/2005/8/layout/cycle3"/>
    <dgm:cxn modelId="{F290C028-6A9C-48D9-BD12-FEF602C61FF5}" type="presParOf" srcId="{44DD5A0C-9B85-44F4-8E0F-5DDD224B4C49}" destId="{2D7889E4-48D1-410A-BA01-AEFD29F9BF24}" srcOrd="1" destOrd="0" presId="urn:microsoft.com/office/officeart/2005/8/layout/cycle3"/>
    <dgm:cxn modelId="{2D9A9AA5-6AD0-458D-BCF5-EEE63255AE0B}" type="presParOf" srcId="{44DD5A0C-9B85-44F4-8E0F-5DDD224B4C49}" destId="{3E7C18AF-08EE-4C70-8519-0775071DE89D}" srcOrd="2" destOrd="0" presId="urn:microsoft.com/office/officeart/2005/8/layout/cycle3"/>
    <dgm:cxn modelId="{5A6C5A47-7C8F-4521-816F-CD950250111F}" type="presParOf" srcId="{44DD5A0C-9B85-44F4-8E0F-5DDD224B4C49}" destId="{BDCC8163-D952-4892-BC22-0636645F5D7A}" srcOrd="3" destOrd="0" presId="urn:microsoft.com/office/officeart/2005/8/layout/cycle3"/>
    <dgm:cxn modelId="{110855D1-E9FE-4D52-9281-D6969C50E470}" type="presParOf" srcId="{44DD5A0C-9B85-44F4-8E0F-5DDD224B4C49}" destId="{EE20E398-0668-405B-A625-FF5AF881DF79}" srcOrd="4" destOrd="0" presId="urn:microsoft.com/office/officeart/2005/8/layout/cycle3"/>
    <dgm:cxn modelId="{BF4C20B4-3263-4C19-8C1F-E638546A641C}" type="presParOf" srcId="{44DD5A0C-9B85-44F4-8E0F-5DDD224B4C49}" destId="{B21C794F-A65B-492C-BE7B-0FE5BF398832}" srcOrd="5"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7889E4-48D1-410A-BA01-AEFD29F9BF24}">
      <dsp:nvSpPr>
        <dsp:cNvPr id="0" name=""/>
        <dsp:cNvSpPr/>
      </dsp:nvSpPr>
      <dsp:spPr>
        <a:xfrm>
          <a:off x="2957960" y="-58941"/>
          <a:ext cx="5045065" cy="5045065"/>
        </a:xfrm>
        <a:prstGeom prst="circularArrow">
          <a:avLst>
            <a:gd name="adj1" fmla="val 5274"/>
            <a:gd name="adj2" fmla="val 312630"/>
            <a:gd name="adj3" fmla="val 14198387"/>
            <a:gd name="adj4" fmla="val 17144445"/>
            <a:gd name="adj5" fmla="val 5477"/>
          </a:avLst>
        </a:prstGeom>
        <a:solidFill>
          <a:schemeClr val="bg2"/>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1">
          <a:scrgbClr r="0" g="0" b="0"/>
        </a:fillRef>
        <a:effectRef idx="2">
          <a:scrgbClr r="0" g="0" b="0"/>
        </a:effectRef>
        <a:fontRef idx="minor"/>
      </dsp:style>
    </dsp:sp>
    <dsp:sp modelId="{4AF6D993-A770-4CD0-971D-63D2E5B5A3FF}">
      <dsp:nvSpPr>
        <dsp:cNvPr id="0" name=""/>
        <dsp:cNvSpPr/>
      </dsp:nvSpPr>
      <dsp:spPr>
        <a:xfrm>
          <a:off x="4486241" y="3976"/>
          <a:ext cx="1950362" cy="975181"/>
        </a:xfrm>
        <a:prstGeom prst="roundRect">
          <a:avLst/>
        </a:prstGeom>
        <a:solidFill>
          <a:schemeClr val="accent5">
            <a:lumMod val="75000"/>
          </a:schemeClr>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solidFill>
                <a:schemeClr val="bg1"/>
              </a:solidFill>
              <a:latin typeface="+mn-lt"/>
              <a:ea typeface="Adobe Kaiti Std R" pitchFamily="18" charset="-128"/>
            </a:rPr>
            <a:t>İLKELİ OLMAK</a:t>
          </a:r>
          <a:endParaRPr lang="ru-RU" sz="2200" kern="1200" dirty="0">
            <a:solidFill>
              <a:schemeClr val="bg1"/>
            </a:solidFill>
            <a:latin typeface="+mn-lt"/>
            <a:ea typeface="Adobe Kaiti Std R" pitchFamily="18" charset="-128"/>
          </a:endParaRPr>
        </a:p>
      </dsp:txBody>
      <dsp:txXfrm>
        <a:off x="4486241" y="3976"/>
        <a:ext cx="1950362" cy="975181"/>
      </dsp:txXfrm>
    </dsp:sp>
    <dsp:sp modelId="{3E7C18AF-08EE-4C70-8519-0775071DE89D}">
      <dsp:nvSpPr>
        <dsp:cNvPr id="0" name=""/>
        <dsp:cNvSpPr/>
      </dsp:nvSpPr>
      <dsp:spPr>
        <a:xfrm>
          <a:off x="6716538" y="785002"/>
          <a:ext cx="2101496" cy="1612267"/>
        </a:xfrm>
        <a:prstGeom prst="roundRect">
          <a:avLst/>
        </a:prstGeom>
        <a:solidFill>
          <a:schemeClr val="accent3"/>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solidFill>
                <a:schemeClr val="tx1"/>
              </a:solidFill>
              <a:latin typeface="+mn-lt"/>
              <a:ea typeface="Adobe Kaiti Std R" pitchFamily="18" charset="-128"/>
            </a:rPr>
            <a:t>KAYNAKLARI DOGRU KULLANMAK</a:t>
          </a:r>
          <a:endParaRPr lang="ru-RU" sz="2200" kern="1200" dirty="0">
            <a:solidFill>
              <a:schemeClr val="tx1"/>
            </a:solidFill>
            <a:latin typeface="+mn-lt"/>
            <a:ea typeface="Adobe Kaiti Std R" pitchFamily="18" charset="-128"/>
          </a:endParaRPr>
        </a:p>
      </dsp:txBody>
      <dsp:txXfrm>
        <a:off x="6716538" y="785002"/>
        <a:ext cx="2101496" cy="1612267"/>
      </dsp:txXfrm>
    </dsp:sp>
    <dsp:sp modelId="{BDCC8163-D952-4892-BC22-0636645F5D7A}">
      <dsp:nvSpPr>
        <dsp:cNvPr id="0" name=""/>
        <dsp:cNvSpPr/>
      </dsp:nvSpPr>
      <dsp:spPr>
        <a:xfrm>
          <a:off x="6383786" y="2567325"/>
          <a:ext cx="2213154" cy="1189467"/>
        </a:xfrm>
        <a:prstGeom prst="roundRect">
          <a:avLst/>
        </a:prstGeom>
        <a:solidFill>
          <a:schemeClr val="accent5">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solidFill>
                <a:schemeClr val="tx1"/>
              </a:solidFill>
              <a:latin typeface="+mn-lt"/>
              <a:ea typeface="Adobe Kaiti Std R" pitchFamily="18" charset="-128"/>
            </a:rPr>
            <a:t>ETKİLİ DENETİM VE KONTROL</a:t>
          </a:r>
          <a:endParaRPr lang="ru-RU" sz="2200" kern="1200" dirty="0">
            <a:solidFill>
              <a:schemeClr val="tx1"/>
            </a:solidFill>
            <a:latin typeface="+mn-lt"/>
            <a:ea typeface="Adobe Kaiti Std R" pitchFamily="18" charset="-128"/>
          </a:endParaRPr>
        </a:p>
      </dsp:txBody>
      <dsp:txXfrm>
        <a:off x="6383786" y="2567325"/>
        <a:ext cx="2213154" cy="1189467"/>
      </dsp:txXfrm>
    </dsp:sp>
    <dsp:sp modelId="{B21C794F-A65B-492C-BE7B-0FE5BF398832}">
      <dsp:nvSpPr>
        <dsp:cNvPr id="0" name=""/>
        <dsp:cNvSpPr/>
      </dsp:nvSpPr>
      <dsp:spPr>
        <a:xfrm>
          <a:off x="4441135" y="4016364"/>
          <a:ext cx="1950362" cy="975181"/>
        </a:xfrm>
        <a:prstGeom prst="roundRect">
          <a:avLst/>
        </a:prstGeom>
        <a:solidFill>
          <a:schemeClr val="tx1">
            <a:lumMod val="75000"/>
            <a:lumOff val="25000"/>
          </a:schemeClr>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latin typeface="+mn-lt"/>
              <a:ea typeface="Adobe Kaiti Std R" pitchFamily="18" charset="-128"/>
            </a:rPr>
            <a:t>MALİYETLERİ AZALTMAK</a:t>
          </a:r>
          <a:endParaRPr lang="ru-RU" sz="2200" kern="1200" dirty="0">
            <a:latin typeface="+mn-lt"/>
            <a:ea typeface="Adobe Kaiti Std R" pitchFamily="18" charset="-128"/>
          </a:endParaRPr>
        </a:p>
      </dsp:txBody>
      <dsp:txXfrm>
        <a:off x="4441135" y="4016364"/>
        <a:ext cx="1950362" cy="975181"/>
      </dsp:txXfrm>
    </dsp:sp>
    <dsp:sp modelId="{B011F542-5DD9-4987-8A14-A7A4988915E5}">
      <dsp:nvSpPr>
        <dsp:cNvPr id="0" name=""/>
        <dsp:cNvSpPr/>
      </dsp:nvSpPr>
      <dsp:spPr>
        <a:xfrm>
          <a:off x="2523267" y="2654880"/>
          <a:ext cx="1950362" cy="975181"/>
        </a:xfrm>
        <a:prstGeom prst="roundRect">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solidFill>
                <a:schemeClr val="tx1">
                  <a:lumMod val="65000"/>
                  <a:lumOff val="35000"/>
                </a:schemeClr>
              </a:solidFill>
              <a:latin typeface="+mn-lt"/>
              <a:ea typeface="Adobe Kaiti Std R" pitchFamily="18" charset="-128"/>
            </a:rPr>
            <a:t>ETKİN GÖREV</a:t>
          </a:r>
          <a:endParaRPr lang="ru-RU" sz="2200" kern="1200" dirty="0">
            <a:solidFill>
              <a:schemeClr val="tx1">
                <a:lumMod val="65000"/>
                <a:lumOff val="35000"/>
              </a:schemeClr>
            </a:solidFill>
            <a:latin typeface="+mn-lt"/>
            <a:ea typeface="Adobe Kaiti Std R" pitchFamily="18" charset="-128"/>
          </a:endParaRPr>
        </a:p>
      </dsp:txBody>
      <dsp:txXfrm>
        <a:off x="2523267" y="2654880"/>
        <a:ext cx="1950362" cy="975181"/>
      </dsp:txXfrm>
    </dsp:sp>
    <dsp:sp modelId="{6401DBC7-DBB2-47A2-B590-3C399C9F109B}">
      <dsp:nvSpPr>
        <dsp:cNvPr id="0" name=""/>
        <dsp:cNvSpPr/>
      </dsp:nvSpPr>
      <dsp:spPr>
        <a:xfrm>
          <a:off x="2495687" y="911312"/>
          <a:ext cx="2081719" cy="1321468"/>
        </a:xfrm>
        <a:prstGeom prst="roundRect">
          <a:avLst/>
        </a:prstGeom>
        <a:solidFill>
          <a:schemeClr val="accent6">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solidFill>
                <a:schemeClr val="tx1">
                  <a:lumMod val="65000"/>
                  <a:lumOff val="35000"/>
                </a:schemeClr>
              </a:solidFill>
              <a:latin typeface="+mn-lt"/>
              <a:ea typeface="Adobe Kaiti Std R" pitchFamily="18" charset="-128"/>
            </a:rPr>
            <a:t>YENİ PROJELER ALMAK</a:t>
          </a:r>
          <a:endParaRPr lang="ru-RU" sz="2200" kern="1200" dirty="0">
            <a:solidFill>
              <a:schemeClr val="tx1">
                <a:lumMod val="65000"/>
                <a:lumOff val="35000"/>
              </a:schemeClr>
            </a:solidFill>
            <a:latin typeface="+mn-lt"/>
            <a:ea typeface="Adobe Kaiti Std R" pitchFamily="18" charset="-128"/>
          </a:endParaRPr>
        </a:p>
      </dsp:txBody>
      <dsp:txXfrm>
        <a:off x="2495687" y="911312"/>
        <a:ext cx="2081719" cy="13214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EC28B-054E-4AEB-B120-78258DB45791}" type="datetimeFigureOut">
              <a:rPr lang="ru-RU" smtClean="0"/>
              <a:pPr/>
              <a:t>23.11.2021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44FBB5-AED0-47B4-9A73-296A0D821D4E}" type="slidenum">
              <a:rPr lang="ru-RU" smtClean="0"/>
              <a:pPr/>
              <a:t>‹#›</a:t>
            </a:fld>
            <a:endParaRPr lang="ru-RU"/>
          </a:p>
        </p:txBody>
      </p:sp>
    </p:spTree>
    <p:extLst>
      <p:ext uri="{BB962C8B-B14F-4D97-AF65-F5344CB8AC3E}">
        <p14:creationId xmlns="" xmlns:p14="http://schemas.microsoft.com/office/powerpoint/2010/main" val="2939167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EC1DD-7A39-4319-A371-973263CB5669}" type="datetimeFigureOut">
              <a:rPr lang="ru-RU" smtClean="0"/>
              <a:pPr/>
              <a:t>23.11.2021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F5DD7-924E-4A9B-8707-CA9D2824955E}" type="slidenum">
              <a:rPr lang="ru-RU" smtClean="0"/>
              <a:pPr/>
              <a:t>‹#›</a:t>
            </a:fld>
            <a:endParaRPr lang="ru-RU"/>
          </a:p>
        </p:txBody>
      </p:sp>
    </p:spTree>
    <p:extLst>
      <p:ext uri="{BB962C8B-B14F-4D97-AF65-F5344CB8AC3E}">
        <p14:creationId xmlns="" xmlns:p14="http://schemas.microsoft.com/office/powerpoint/2010/main" val="370277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5800" y="1143000"/>
            <a:ext cx="5486400" cy="30861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FDF5DD7-924E-4A9B-8707-CA9D2824955E}"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FDF5DD7-924E-4A9B-8707-CA9D2824955E}" type="slidenum">
              <a:rPr lang="ru-RU" smtClean="0"/>
              <a:pPr/>
              <a:t>6</a:t>
            </a:fld>
            <a:endParaRPr lang="ru-RU"/>
          </a:p>
        </p:txBody>
      </p:sp>
    </p:spTree>
    <p:extLst>
      <p:ext uri="{BB962C8B-B14F-4D97-AF65-F5344CB8AC3E}">
        <p14:creationId xmlns="" xmlns:p14="http://schemas.microsoft.com/office/powerpoint/2010/main" val="27970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FDF5DD7-924E-4A9B-8707-CA9D2824955E}" type="slidenum">
              <a:rPr lang="ru-RU" smtClean="0"/>
              <a:pPr/>
              <a:t>47</a:t>
            </a:fld>
            <a:endParaRPr lang="ru-RU"/>
          </a:p>
        </p:txBody>
      </p:sp>
    </p:spTree>
    <p:extLst>
      <p:ext uri="{BB962C8B-B14F-4D97-AF65-F5344CB8AC3E}">
        <p14:creationId xmlns="" xmlns:p14="http://schemas.microsoft.com/office/powerpoint/2010/main" val="128064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5"/>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274E9BEF-D2C0-4C57-82A7-312618453734}" type="slidenum">
              <a:rPr lang="tr-TR" smtClean="0"/>
              <a:pPr/>
              <a:t>‹#›</a:t>
            </a:fld>
            <a:endParaRPr lang="tr-TR"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274E9BEF-D2C0-4C57-82A7-312618453734}" type="slidenum">
              <a:rPr lang="tr-TR" smtClean="0"/>
              <a:pPr/>
              <a:t>‹#›</a:t>
            </a:fld>
            <a:endParaRPr lang="tr-TR"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8"/>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8"/>
            <a:ext cx="80772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274E9BEF-D2C0-4C57-82A7-312618453734}" type="slidenum">
              <a:rPr lang="tr-TR" smtClean="0"/>
              <a:pPr/>
              <a:t>‹#›</a:t>
            </a:fld>
            <a:endParaRPr lang="tr-TR"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6858000"/>
          </a:xfrm>
        </p:spPr>
        <p:txBody>
          <a:bodyPr/>
          <a:lstStyle/>
          <a:p>
            <a:endParaRPr lang="ru-RU"/>
          </a:p>
        </p:txBody>
      </p:sp>
      <p:sp>
        <p:nvSpPr>
          <p:cNvPr id="4" name="Рисунок 2"/>
          <p:cNvSpPr>
            <a:spLocks noGrp="1"/>
          </p:cNvSpPr>
          <p:nvPr>
            <p:ph type="pic" sz="quarter" idx="12"/>
          </p:nvPr>
        </p:nvSpPr>
        <p:spPr>
          <a:xfrm>
            <a:off x="6882063" y="2065254"/>
            <a:ext cx="2871537" cy="2727492"/>
          </a:xfrm>
          <a:prstGeom prst="ellipse">
            <a:avLst/>
          </a:prstGeom>
        </p:spPr>
        <p:txBody>
          <a:bodyPr/>
          <a:lstStyle/>
          <a:p>
            <a:endParaRPr lang="ru-RU"/>
          </a:p>
        </p:txBody>
      </p:sp>
    </p:spTree>
    <p:extLst>
      <p:ext uri="{BB962C8B-B14F-4D97-AF65-F5344CB8AC3E}">
        <p14:creationId xmlns="" xmlns:p14="http://schemas.microsoft.com/office/powerpoint/2010/main" val="16322969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Два объект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0" y="0"/>
            <a:ext cx="12192000" cy="3429000"/>
          </a:xfrm>
        </p:spPr>
        <p:txBody>
          <a:bodyPr/>
          <a:lstStyle/>
          <a:p>
            <a:endParaRPr lang="ru-RU"/>
          </a:p>
        </p:txBody>
      </p:sp>
      <p:sp>
        <p:nvSpPr>
          <p:cNvPr id="11" name="Рисунок 10"/>
          <p:cNvSpPr>
            <a:spLocks noGrp="1"/>
          </p:cNvSpPr>
          <p:nvPr>
            <p:ph type="pic" sz="quarter" idx="11"/>
          </p:nvPr>
        </p:nvSpPr>
        <p:spPr>
          <a:xfrm>
            <a:off x="4968295" y="2301294"/>
            <a:ext cx="2255410" cy="2255411"/>
          </a:xfrm>
          <a:prstGeom prst="ellipse">
            <a:avLst/>
          </a:prstGeom>
        </p:spPr>
        <p:txBody>
          <a:bodyPr/>
          <a:lstStyle/>
          <a:p>
            <a:endParaRPr lang="ru-RU"/>
          </a:p>
        </p:txBody>
      </p:sp>
    </p:spTree>
    <p:extLst>
      <p:ext uri="{BB962C8B-B14F-4D97-AF65-F5344CB8AC3E}">
        <p14:creationId xmlns="" xmlns:p14="http://schemas.microsoft.com/office/powerpoint/2010/main" val="1544132311"/>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2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6858000"/>
          </a:xfrm>
        </p:spPr>
        <p:txBody>
          <a:bodyPr/>
          <a:lstStyle/>
          <a:p>
            <a:endParaRPr lang="ru-RU"/>
          </a:p>
        </p:txBody>
      </p:sp>
      <p:sp>
        <p:nvSpPr>
          <p:cNvPr id="10" name="Рисунок 9"/>
          <p:cNvSpPr>
            <a:spLocks noGrp="1"/>
          </p:cNvSpPr>
          <p:nvPr>
            <p:ph type="pic" sz="quarter" idx="11"/>
          </p:nvPr>
        </p:nvSpPr>
        <p:spPr>
          <a:xfrm>
            <a:off x="4833191" y="1348498"/>
            <a:ext cx="2525618" cy="2429486"/>
          </a:xfrm>
          <a:prstGeom prst="ellipse">
            <a:avLst/>
          </a:prstGeom>
        </p:spPr>
        <p:txBody>
          <a:bodyPr/>
          <a:lstStyle/>
          <a:p>
            <a:endParaRPr lang="ru-RU"/>
          </a:p>
        </p:txBody>
      </p:sp>
    </p:spTree>
    <p:extLst>
      <p:ext uri="{BB962C8B-B14F-4D97-AF65-F5344CB8AC3E}">
        <p14:creationId xmlns="" xmlns:p14="http://schemas.microsoft.com/office/powerpoint/2010/main" val="925416976"/>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6858000"/>
          </a:xfrm>
        </p:spPr>
        <p:txBody>
          <a:bodyPr/>
          <a:lstStyle/>
          <a:p>
            <a:endParaRPr lang="ru-RU"/>
          </a:p>
        </p:txBody>
      </p:sp>
      <p:sp>
        <p:nvSpPr>
          <p:cNvPr id="10" name="Рисунок 9"/>
          <p:cNvSpPr>
            <a:spLocks noGrp="1"/>
          </p:cNvSpPr>
          <p:nvPr>
            <p:ph type="pic" sz="quarter" idx="11"/>
          </p:nvPr>
        </p:nvSpPr>
        <p:spPr>
          <a:xfrm>
            <a:off x="4069556" y="1403350"/>
            <a:ext cx="4052887" cy="4051300"/>
          </a:xfrm>
          <a:prstGeom prst="diamond">
            <a:avLst/>
          </a:prstGeom>
        </p:spPr>
        <p:txBody>
          <a:bodyPr/>
          <a:lstStyle/>
          <a:p>
            <a:endParaRPr lang="ru-RU"/>
          </a:p>
        </p:txBody>
      </p:sp>
    </p:spTree>
    <p:extLst>
      <p:ext uri="{BB962C8B-B14F-4D97-AF65-F5344CB8AC3E}">
        <p14:creationId xmlns="" xmlns:p14="http://schemas.microsoft.com/office/powerpoint/2010/main" val="39776657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0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4227340" y="509337"/>
            <a:ext cx="3737320" cy="5839326"/>
          </a:xfrm>
          <a:prstGeom prst="rect">
            <a:avLst/>
          </a:prstGeom>
        </p:spPr>
        <p:txBody>
          <a:bodyPr/>
          <a:lstStyle/>
          <a:p>
            <a:endParaRPr lang="ru-RU" dirty="0"/>
          </a:p>
        </p:txBody>
      </p:sp>
    </p:spTree>
    <p:extLst>
      <p:ext uri="{BB962C8B-B14F-4D97-AF65-F5344CB8AC3E}">
        <p14:creationId xmlns="" xmlns:p14="http://schemas.microsoft.com/office/powerpoint/2010/main" val="2721906911"/>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Вертикальный заголовок и текст">
    <p:spTree>
      <p:nvGrpSpPr>
        <p:cNvPr id="1" name=""/>
        <p:cNvGrpSpPr/>
        <p:nvPr/>
      </p:nvGrpSpPr>
      <p:grpSpPr>
        <a:xfrm>
          <a:off x="0" y="0"/>
          <a:ext cx="0" cy="0"/>
          <a:chOff x="0" y="0"/>
          <a:chExt cx="0" cy="0"/>
        </a:xfrm>
      </p:grpSpPr>
      <p:sp>
        <p:nvSpPr>
          <p:cNvPr id="11" name="Рисунок 10"/>
          <p:cNvSpPr>
            <a:spLocks noGrp="1"/>
          </p:cNvSpPr>
          <p:nvPr>
            <p:ph type="pic" sz="quarter" idx="11"/>
          </p:nvPr>
        </p:nvSpPr>
        <p:spPr>
          <a:xfrm>
            <a:off x="4913412" y="2289076"/>
            <a:ext cx="2358189" cy="4364914"/>
          </a:xfrm>
        </p:spPr>
        <p:txBody>
          <a:bodyPr/>
          <a:lstStyle/>
          <a:p>
            <a:endParaRPr lang="ru-RU" dirty="0"/>
          </a:p>
        </p:txBody>
      </p:sp>
    </p:spTree>
    <p:extLst>
      <p:ext uri="{BB962C8B-B14F-4D97-AF65-F5344CB8AC3E}">
        <p14:creationId xmlns="" xmlns:p14="http://schemas.microsoft.com/office/powerpoint/2010/main" val="2193898420"/>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5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6858000"/>
          </a:xfrm>
        </p:spPr>
        <p:txBody>
          <a:bodyPr/>
          <a:lstStyle/>
          <a:p>
            <a:endParaRPr lang="ru-RU"/>
          </a:p>
        </p:txBody>
      </p:sp>
    </p:spTree>
    <p:extLst>
      <p:ext uri="{BB962C8B-B14F-4D97-AF65-F5344CB8AC3E}">
        <p14:creationId xmlns="" xmlns:p14="http://schemas.microsoft.com/office/powerpoint/2010/main" val="92112842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Вертикальный заголовок и текст">
    <p:spTree>
      <p:nvGrpSpPr>
        <p:cNvPr id="1" name=""/>
        <p:cNvGrpSpPr/>
        <p:nvPr/>
      </p:nvGrpSpPr>
      <p:grpSpPr>
        <a:xfrm>
          <a:off x="0" y="0"/>
          <a:ext cx="0" cy="0"/>
          <a:chOff x="0" y="0"/>
          <a:chExt cx="0" cy="0"/>
        </a:xfrm>
      </p:grpSpPr>
      <p:sp>
        <p:nvSpPr>
          <p:cNvPr id="11" name="Рисунок 10"/>
          <p:cNvSpPr>
            <a:spLocks noGrp="1"/>
          </p:cNvSpPr>
          <p:nvPr>
            <p:ph type="pic" sz="quarter" idx="11"/>
          </p:nvPr>
        </p:nvSpPr>
        <p:spPr>
          <a:xfrm>
            <a:off x="5630035" y="2506395"/>
            <a:ext cx="4770120" cy="3032760"/>
          </a:xfrm>
        </p:spPr>
        <p:txBody>
          <a:bodyPr/>
          <a:lstStyle/>
          <a:p>
            <a:endParaRPr lang="ru-RU"/>
          </a:p>
        </p:txBody>
      </p:sp>
    </p:spTree>
    <p:extLst>
      <p:ext uri="{BB962C8B-B14F-4D97-AF65-F5344CB8AC3E}">
        <p14:creationId xmlns="" xmlns:p14="http://schemas.microsoft.com/office/powerpoint/2010/main" val="2844593060"/>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274E9BEF-D2C0-4C57-82A7-312618453734}" type="slidenum">
              <a:rPr lang="tr-TR" smtClean="0"/>
              <a:pPr/>
              <a:t>‹#›</a:t>
            </a:fld>
            <a:endParaRPr lang="tr-TR"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6858000"/>
          </a:xfrm>
        </p:spPr>
        <p:txBody>
          <a:bodyPr/>
          <a:lstStyle/>
          <a:p>
            <a:endParaRPr lang="ru-RU"/>
          </a:p>
        </p:txBody>
      </p:sp>
      <p:sp>
        <p:nvSpPr>
          <p:cNvPr id="10" name="Рисунок 9"/>
          <p:cNvSpPr>
            <a:spLocks noGrp="1"/>
          </p:cNvSpPr>
          <p:nvPr>
            <p:ph type="pic" sz="quarter" idx="11"/>
          </p:nvPr>
        </p:nvSpPr>
        <p:spPr>
          <a:xfrm>
            <a:off x="4242696" y="1646237"/>
            <a:ext cx="3706608" cy="3565525"/>
          </a:xfrm>
          <a:prstGeom prst="ellipse">
            <a:avLst/>
          </a:prstGeom>
        </p:spPr>
        <p:txBody>
          <a:bodyPr/>
          <a:lstStyle/>
          <a:p>
            <a:endParaRPr lang="ru-RU"/>
          </a:p>
        </p:txBody>
      </p:sp>
    </p:spTree>
    <p:extLst>
      <p:ext uri="{BB962C8B-B14F-4D97-AF65-F5344CB8AC3E}">
        <p14:creationId xmlns="" xmlns:p14="http://schemas.microsoft.com/office/powerpoint/2010/main" val="206235246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6858000"/>
          </a:xfrm>
        </p:spPr>
        <p:txBody>
          <a:bodyPr/>
          <a:lstStyle/>
          <a:p>
            <a:endParaRPr lang="ru-RU"/>
          </a:p>
        </p:txBody>
      </p:sp>
      <p:sp>
        <p:nvSpPr>
          <p:cNvPr id="3" name="Рисунок 2"/>
          <p:cNvSpPr>
            <a:spLocks noGrp="1"/>
          </p:cNvSpPr>
          <p:nvPr>
            <p:ph type="pic" sz="quarter" idx="11"/>
          </p:nvPr>
        </p:nvSpPr>
        <p:spPr>
          <a:xfrm>
            <a:off x="2438483" y="2065254"/>
            <a:ext cx="2935621" cy="2727492"/>
          </a:xfrm>
          <a:prstGeom prst="triangle">
            <a:avLst>
              <a:gd name="adj" fmla="val 50000"/>
            </a:avLst>
          </a:prstGeom>
        </p:spPr>
        <p:txBody>
          <a:bodyPr/>
          <a:lstStyle/>
          <a:p>
            <a:endParaRPr lang="ru-RU"/>
          </a:p>
        </p:txBody>
      </p:sp>
    </p:spTree>
    <p:extLst>
      <p:ext uri="{BB962C8B-B14F-4D97-AF65-F5344CB8AC3E}">
        <p14:creationId xmlns="" xmlns:p14="http://schemas.microsoft.com/office/powerpoint/2010/main" val="60448425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2438398" y="1278288"/>
            <a:ext cx="4459707" cy="4301423"/>
          </a:xfrm>
        </p:spPr>
        <p:txBody>
          <a:bodyPr/>
          <a:lstStyle/>
          <a:p>
            <a:endParaRPr lang="ru-RU"/>
          </a:p>
        </p:txBody>
      </p:sp>
    </p:spTree>
    <p:extLst>
      <p:ext uri="{BB962C8B-B14F-4D97-AF65-F5344CB8AC3E}">
        <p14:creationId xmlns="" xmlns:p14="http://schemas.microsoft.com/office/powerpoint/2010/main" val="2315279434"/>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8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7333955" y="1278288"/>
            <a:ext cx="3737320" cy="4242389"/>
          </a:xfrm>
          <a:prstGeom prst="diamond">
            <a:avLst/>
          </a:prstGeom>
        </p:spPr>
        <p:txBody>
          <a:bodyPr/>
          <a:lstStyle/>
          <a:p>
            <a:endParaRPr lang="ru-RU"/>
          </a:p>
        </p:txBody>
      </p:sp>
      <p:sp>
        <p:nvSpPr>
          <p:cNvPr id="4" name="Рисунок 3"/>
          <p:cNvSpPr>
            <a:spLocks noGrp="1"/>
          </p:cNvSpPr>
          <p:nvPr>
            <p:ph type="pic" sz="quarter" idx="11"/>
          </p:nvPr>
        </p:nvSpPr>
        <p:spPr>
          <a:xfrm>
            <a:off x="0" y="0"/>
            <a:ext cx="2727960" cy="6858000"/>
          </a:xfrm>
        </p:spPr>
        <p:txBody>
          <a:bodyPr/>
          <a:lstStyle/>
          <a:p>
            <a:endParaRPr lang="ru-RU"/>
          </a:p>
        </p:txBody>
      </p:sp>
    </p:spTree>
    <p:extLst>
      <p:ext uri="{BB962C8B-B14F-4D97-AF65-F5344CB8AC3E}">
        <p14:creationId xmlns="" xmlns:p14="http://schemas.microsoft.com/office/powerpoint/2010/main" val="107200163"/>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9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4227340" y="1575337"/>
            <a:ext cx="3737320" cy="3707326"/>
          </a:xfrm>
          <a:prstGeom prst="rect">
            <a:avLst/>
          </a:prstGeom>
        </p:spPr>
        <p:txBody>
          <a:bodyPr/>
          <a:lstStyle/>
          <a:p>
            <a:endParaRPr lang="ru-RU" dirty="0"/>
          </a:p>
        </p:txBody>
      </p:sp>
    </p:spTree>
    <p:extLst>
      <p:ext uri="{BB962C8B-B14F-4D97-AF65-F5344CB8AC3E}">
        <p14:creationId xmlns="" xmlns:p14="http://schemas.microsoft.com/office/powerpoint/2010/main" val="3085676260"/>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1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4227340" y="1575337"/>
            <a:ext cx="3737320" cy="3707326"/>
          </a:xfrm>
          <a:prstGeom prst="ellipse">
            <a:avLst/>
          </a:prstGeom>
        </p:spPr>
        <p:txBody>
          <a:bodyPr/>
          <a:lstStyle/>
          <a:p>
            <a:endParaRPr lang="ru-RU" dirty="0"/>
          </a:p>
        </p:txBody>
      </p:sp>
    </p:spTree>
    <p:extLst>
      <p:ext uri="{BB962C8B-B14F-4D97-AF65-F5344CB8AC3E}">
        <p14:creationId xmlns="" xmlns:p14="http://schemas.microsoft.com/office/powerpoint/2010/main" val="3947168737"/>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p:spTree>
      <p:nvGrpSpPr>
        <p:cNvPr id="1" name=""/>
        <p:cNvGrpSpPr/>
        <p:nvPr/>
      </p:nvGrpSpPr>
      <p:grpSpPr>
        <a:xfrm>
          <a:off x="0" y="0"/>
          <a:ext cx="0" cy="0"/>
          <a:chOff x="0" y="0"/>
          <a:chExt cx="0" cy="0"/>
        </a:xfrm>
      </p:grpSpPr>
      <p:sp>
        <p:nvSpPr>
          <p:cNvPr id="14" name="Рисунок 13"/>
          <p:cNvSpPr>
            <a:spLocks noGrp="1"/>
          </p:cNvSpPr>
          <p:nvPr>
            <p:ph type="pic" sz="quarter" idx="10"/>
          </p:nvPr>
        </p:nvSpPr>
        <p:spPr>
          <a:xfrm>
            <a:off x="7342687" y="834370"/>
            <a:ext cx="1235242" cy="1235242"/>
          </a:xfrm>
        </p:spPr>
        <p:txBody>
          <a:bodyPr/>
          <a:lstStyle/>
          <a:p>
            <a:endParaRPr lang="ru-RU"/>
          </a:p>
        </p:txBody>
      </p:sp>
      <p:sp>
        <p:nvSpPr>
          <p:cNvPr id="15" name="Рисунок 13"/>
          <p:cNvSpPr>
            <a:spLocks noGrp="1"/>
          </p:cNvSpPr>
          <p:nvPr>
            <p:ph type="pic" sz="quarter" idx="11"/>
          </p:nvPr>
        </p:nvSpPr>
        <p:spPr>
          <a:xfrm>
            <a:off x="7342687" y="2790079"/>
            <a:ext cx="1235242" cy="1235242"/>
          </a:xfrm>
        </p:spPr>
        <p:txBody>
          <a:bodyPr/>
          <a:lstStyle/>
          <a:p>
            <a:endParaRPr lang="ru-RU"/>
          </a:p>
        </p:txBody>
      </p:sp>
      <p:sp>
        <p:nvSpPr>
          <p:cNvPr id="16" name="Рисунок 13"/>
          <p:cNvSpPr>
            <a:spLocks noGrp="1"/>
          </p:cNvSpPr>
          <p:nvPr>
            <p:ph type="pic" sz="quarter" idx="12"/>
          </p:nvPr>
        </p:nvSpPr>
        <p:spPr>
          <a:xfrm>
            <a:off x="7342687" y="4745789"/>
            <a:ext cx="1235242" cy="1235242"/>
          </a:xfrm>
        </p:spPr>
        <p:txBody>
          <a:bodyPr/>
          <a:lstStyle/>
          <a:p>
            <a:endParaRPr lang="ru-RU"/>
          </a:p>
        </p:txBody>
      </p:sp>
      <p:sp>
        <p:nvSpPr>
          <p:cNvPr id="17" name="Рисунок 13"/>
          <p:cNvSpPr>
            <a:spLocks noGrp="1"/>
          </p:cNvSpPr>
          <p:nvPr>
            <p:ph type="pic" sz="quarter" idx="13"/>
          </p:nvPr>
        </p:nvSpPr>
        <p:spPr>
          <a:xfrm>
            <a:off x="10347157" y="4745789"/>
            <a:ext cx="1235242" cy="1235242"/>
          </a:xfrm>
        </p:spPr>
        <p:txBody>
          <a:bodyPr/>
          <a:lstStyle/>
          <a:p>
            <a:endParaRPr lang="ru-RU"/>
          </a:p>
        </p:txBody>
      </p:sp>
      <p:sp>
        <p:nvSpPr>
          <p:cNvPr id="18" name="Рисунок 13"/>
          <p:cNvSpPr>
            <a:spLocks noGrp="1"/>
          </p:cNvSpPr>
          <p:nvPr>
            <p:ph type="pic" sz="quarter" idx="14"/>
          </p:nvPr>
        </p:nvSpPr>
        <p:spPr>
          <a:xfrm>
            <a:off x="10347157" y="2790079"/>
            <a:ext cx="1235242" cy="1235242"/>
          </a:xfrm>
        </p:spPr>
        <p:txBody>
          <a:bodyPr/>
          <a:lstStyle/>
          <a:p>
            <a:endParaRPr lang="ru-RU"/>
          </a:p>
        </p:txBody>
      </p:sp>
      <p:sp>
        <p:nvSpPr>
          <p:cNvPr id="19" name="Рисунок 13"/>
          <p:cNvSpPr>
            <a:spLocks noGrp="1"/>
          </p:cNvSpPr>
          <p:nvPr>
            <p:ph type="pic" sz="quarter" idx="15"/>
          </p:nvPr>
        </p:nvSpPr>
        <p:spPr>
          <a:xfrm>
            <a:off x="10347157" y="834371"/>
            <a:ext cx="1235242" cy="1235242"/>
          </a:xfrm>
        </p:spPr>
        <p:txBody>
          <a:bodyPr/>
          <a:lstStyle/>
          <a:p>
            <a:endParaRPr lang="ru-RU"/>
          </a:p>
        </p:txBody>
      </p:sp>
    </p:spTree>
    <p:extLst>
      <p:ext uri="{BB962C8B-B14F-4D97-AF65-F5344CB8AC3E}">
        <p14:creationId xmlns="" xmlns:p14="http://schemas.microsoft.com/office/powerpoint/2010/main" val="37846339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sp>
        <p:nvSpPr>
          <p:cNvPr id="19" name="Рисунок 13"/>
          <p:cNvSpPr>
            <a:spLocks noGrp="1"/>
          </p:cNvSpPr>
          <p:nvPr>
            <p:ph type="pic" sz="quarter" idx="15"/>
          </p:nvPr>
        </p:nvSpPr>
        <p:spPr>
          <a:xfrm>
            <a:off x="4934769" y="1665672"/>
            <a:ext cx="1235242" cy="1235242"/>
          </a:xfrm>
          <a:prstGeom prst="ellipse">
            <a:avLst/>
          </a:prstGeom>
        </p:spPr>
        <p:txBody>
          <a:bodyPr/>
          <a:lstStyle/>
          <a:p>
            <a:endParaRPr lang="ru-RU"/>
          </a:p>
        </p:txBody>
      </p:sp>
      <p:sp>
        <p:nvSpPr>
          <p:cNvPr id="12" name="Рисунок 13"/>
          <p:cNvSpPr>
            <a:spLocks noGrp="1"/>
          </p:cNvSpPr>
          <p:nvPr>
            <p:ph type="pic" sz="quarter" idx="16"/>
          </p:nvPr>
        </p:nvSpPr>
        <p:spPr>
          <a:xfrm>
            <a:off x="4934769" y="3981463"/>
            <a:ext cx="1235242" cy="1235242"/>
          </a:xfrm>
          <a:prstGeom prst="ellipse">
            <a:avLst/>
          </a:prstGeom>
        </p:spPr>
        <p:txBody>
          <a:bodyPr/>
          <a:lstStyle/>
          <a:p>
            <a:endParaRPr lang="ru-RU"/>
          </a:p>
        </p:txBody>
      </p:sp>
      <p:sp>
        <p:nvSpPr>
          <p:cNvPr id="13" name="Рисунок 13"/>
          <p:cNvSpPr>
            <a:spLocks noGrp="1"/>
          </p:cNvSpPr>
          <p:nvPr>
            <p:ph type="pic" sz="quarter" idx="17"/>
          </p:nvPr>
        </p:nvSpPr>
        <p:spPr>
          <a:xfrm>
            <a:off x="1646947" y="3981463"/>
            <a:ext cx="1235242" cy="1235242"/>
          </a:xfrm>
          <a:prstGeom prst="ellipse">
            <a:avLst/>
          </a:prstGeom>
        </p:spPr>
        <p:txBody>
          <a:bodyPr/>
          <a:lstStyle/>
          <a:p>
            <a:endParaRPr lang="ru-RU"/>
          </a:p>
        </p:txBody>
      </p:sp>
      <p:sp>
        <p:nvSpPr>
          <p:cNvPr id="20" name="Рисунок 13"/>
          <p:cNvSpPr>
            <a:spLocks noGrp="1"/>
          </p:cNvSpPr>
          <p:nvPr>
            <p:ph type="pic" sz="quarter" idx="18"/>
          </p:nvPr>
        </p:nvSpPr>
        <p:spPr>
          <a:xfrm>
            <a:off x="1646947" y="1665672"/>
            <a:ext cx="1235242" cy="1235242"/>
          </a:xfrm>
          <a:prstGeom prst="ellipse">
            <a:avLst/>
          </a:prstGeom>
        </p:spPr>
        <p:txBody>
          <a:bodyPr/>
          <a:lstStyle/>
          <a:p>
            <a:endParaRPr lang="ru-RU"/>
          </a:p>
        </p:txBody>
      </p:sp>
    </p:spTree>
    <p:extLst>
      <p:ext uri="{BB962C8B-B14F-4D97-AF65-F5344CB8AC3E}">
        <p14:creationId xmlns="" xmlns:p14="http://schemas.microsoft.com/office/powerpoint/2010/main" val="350212021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Заголовок и объек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3038622" y="0"/>
            <a:ext cx="3057377" cy="6858000"/>
          </a:xfrm>
        </p:spPr>
        <p:txBody>
          <a:bodyPr/>
          <a:lstStyle/>
          <a:p>
            <a:endParaRPr lang="ru-RU"/>
          </a:p>
        </p:txBody>
      </p:sp>
      <p:sp>
        <p:nvSpPr>
          <p:cNvPr id="10" name="Рисунок 2"/>
          <p:cNvSpPr>
            <a:spLocks noGrp="1"/>
          </p:cNvSpPr>
          <p:nvPr>
            <p:ph type="pic" sz="quarter" idx="11"/>
          </p:nvPr>
        </p:nvSpPr>
        <p:spPr>
          <a:xfrm>
            <a:off x="1" y="0"/>
            <a:ext cx="3038622" cy="6858000"/>
          </a:xfrm>
        </p:spPr>
        <p:txBody>
          <a:bodyPr/>
          <a:lstStyle/>
          <a:p>
            <a:endParaRPr lang="ru-RU"/>
          </a:p>
        </p:txBody>
      </p:sp>
      <p:sp>
        <p:nvSpPr>
          <p:cNvPr id="11" name="Рисунок 2"/>
          <p:cNvSpPr>
            <a:spLocks noGrp="1"/>
          </p:cNvSpPr>
          <p:nvPr>
            <p:ph type="pic" sz="quarter" idx="12"/>
          </p:nvPr>
        </p:nvSpPr>
        <p:spPr>
          <a:xfrm>
            <a:off x="6096000" y="0"/>
            <a:ext cx="3057377" cy="6858000"/>
          </a:xfrm>
        </p:spPr>
        <p:txBody>
          <a:bodyPr/>
          <a:lstStyle/>
          <a:p>
            <a:endParaRPr lang="ru-RU"/>
          </a:p>
        </p:txBody>
      </p:sp>
      <p:sp>
        <p:nvSpPr>
          <p:cNvPr id="14" name="Рисунок 2"/>
          <p:cNvSpPr>
            <a:spLocks noGrp="1"/>
          </p:cNvSpPr>
          <p:nvPr>
            <p:ph type="pic" sz="quarter" idx="13"/>
          </p:nvPr>
        </p:nvSpPr>
        <p:spPr>
          <a:xfrm>
            <a:off x="9153377" y="0"/>
            <a:ext cx="3038623" cy="6858000"/>
          </a:xfrm>
        </p:spPr>
        <p:txBody>
          <a:bodyPr/>
          <a:lstStyle/>
          <a:p>
            <a:endParaRPr lang="ru-RU"/>
          </a:p>
        </p:txBody>
      </p:sp>
    </p:spTree>
    <p:extLst>
      <p:ext uri="{BB962C8B-B14F-4D97-AF65-F5344CB8AC3E}">
        <p14:creationId xmlns="" xmlns:p14="http://schemas.microsoft.com/office/powerpoint/2010/main" val="1755084163"/>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Заголовок и объект">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4716348" y="1664431"/>
            <a:ext cx="2759304" cy="2759305"/>
          </a:xfrm>
          <a:prstGeom prst="ellipse">
            <a:avLst/>
          </a:prstGeom>
        </p:spPr>
        <p:txBody>
          <a:bodyPr/>
          <a:lstStyle/>
          <a:p>
            <a:endParaRPr lang="ru-RU"/>
          </a:p>
        </p:txBody>
      </p:sp>
      <p:sp>
        <p:nvSpPr>
          <p:cNvPr id="8" name="Рисунок 3"/>
          <p:cNvSpPr>
            <a:spLocks noGrp="1"/>
          </p:cNvSpPr>
          <p:nvPr>
            <p:ph type="pic" sz="quarter" idx="11"/>
          </p:nvPr>
        </p:nvSpPr>
        <p:spPr>
          <a:xfrm>
            <a:off x="8542391" y="1664430"/>
            <a:ext cx="2759304" cy="2759305"/>
          </a:xfrm>
          <a:prstGeom prst="ellipse">
            <a:avLst/>
          </a:prstGeom>
        </p:spPr>
        <p:txBody>
          <a:bodyPr/>
          <a:lstStyle/>
          <a:p>
            <a:endParaRPr lang="ru-RU"/>
          </a:p>
        </p:txBody>
      </p:sp>
      <p:sp>
        <p:nvSpPr>
          <p:cNvPr id="9" name="Рисунок 3"/>
          <p:cNvSpPr>
            <a:spLocks noGrp="1"/>
          </p:cNvSpPr>
          <p:nvPr>
            <p:ph type="pic" sz="quarter" idx="12"/>
          </p:nvPr>
        </p:nvSpPr>
        <p:spPr>
          <a:xfrm>
            <a:off x="890305" y="1664430"/>
            <a:ext cx="2759304" cy="2759305"/>
          </a:xfrm>
          <a:prstGeom prst="ellipse">
            <a:avLst/>
          </a:prstGeom>
        </p:spPr>
        <p:txBody>
          <a:bodyPr/>
          <a:lstStyle/>
          <a:p>
            <a:endParaRPr lang="ru-RU"/>
          </a:p>
        </p:txBody>
      </p:sp>
    </p:spTree>
    <p:extLst>
      <p:ext uri="{BB962C8B-B14F-4D97-AF65-F5344CB8AC3E}">
        <p14:creationId xmlns="" xmlns:p14="http://schemas.microsoft.com/office/powerpoint/2010/main" val="819479853"/>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613" y="4406900"/>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274E9BEF-D2C0-4C57-82A7-312618453734}" type="slidenum">
              <a:rPr lang="tr-TR" smtClean="0"/>
              <a:pPr/>
              <a:t>‹#›</a:t>
            </a:fld>
            <a:endParaRPr lang="tr-TR"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696936" y="548639"/>
            <a:ext cx="3368919" cy="5802923"/>
          </a:xfrm>
        </p:spPr>
        <p:txBody>
          <a:bodyPr/>
          <a:lstStyle/>
          <a:p>
            <a:endParaRPr lang="ru-RU"/>
          </a:p>
        </p:txBody>
      </p:sp>
      <p:sp>
        <p:nvSpPr>
          <p:cNvPr id="9" name="Рисунок 7"/>
          <p:cNvSpPr>
            <a:spLocks noGrp="1"/>
          </p:cNvSpPr>
          <p:nvPr>
            <p:ph type="pic" sz="quarter" idx="11"/>
          </p:nvPr>
        </p:nvSpPr>
        <p:spPr>
          <a:xfrm>
            <a:off x="0" y="0"/>
            <a:ext cx="4740812" cy="6858000"/>
          </a:xfrm>
        </p:spPr>
        <p:txBody>
          <a:bodyPr/>
          <a:lstStyle/>
          <a:p>
            <a:endParaRPr lang="ru-RU"/>
          </a:p>
        </p:txBody>
      </p:sp>
    </p:spTree>
    <p:extLst>
      <p:ext uri="{BB962C8B-B14F-4D97-AF65-F5344CB8AC3E}">
        <p14:creationId xmlns="" xmlns:p14="http://schemas.microsoft.com/office/powerpoint/2010/main" val="4159563662"/>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раздела">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8092346" y="0"/>
            <a:ext cx="3368919" cy="6857999"/>
          </a:xfrm>
        </p:spPr>
        <p:txBody>
          <a:bodyPr/>
          <a:lstStyle/>
          <a:p>
            <a:endParaRPr lang="ru-RU"/>
          </a:p>
        </p:txBody>
      </p:sp>
    </p:spTree>
    <p:extLst>
      <p:ext uri="{BB962C8B-B14F-4D97-AF65-F5344CB8AC3E}">
        <p14:creationId xmlns="" xmlns:p14="http://schemas.microsoft.com/office/powerpoint/2010/main" val="1274807962"/>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Заголовок раздела">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2871537" y="457200"/>
            <a:ext cx="3144251" cy="5943600"/>
          </a:xfrm>
        </p:spPr>
        <p:txBody>
          <a:bodyPr/>
          <a:lstStyle/>
          <a:p>
            <a:endParaRPr lang="ru-RU"/>
          </a:p>
        </p:txBody>
      </p:sp>
      <p:sp>
        <p:nvSpPr>
          <p:cNvPr id="3" name="Рисунок 7"/>
          <p:cNvSpPr>
            <a:spLocks noGrp="1"/>
          </p:cNvSpPr>
          <p:nvPr>
            <p:ph type="pic" sz="quarter" idx="11"/>
          </p:nvPr>
        </p:nvSpPr>
        <p:spPr>
          <a:xfrm>
            <a:off x="6208294" y="457200"/>
            <a:ext cx="3144251" cy="5943600"/>
          </a:xfrm>
        </p:spPr>
        <p:txBody>
          <a:bodyPr/>
          <a:lstStyle/>
          <a:p>
            <a:endParaRPr lang="ru-RU"/>
          </a:p>
        </p:txBody>
      </p:sp>
    </p:spTree>
    <p:extLst>
      <p:ext uri="{BB962C8B-B14F-4D97-AF65-F5344CB8AC3E}">
        <p14:creationId xmlns="" xmlns:p14="http://schemas.microsoft.com/office/powerpoint/2010/main" val="3320651585"/>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Заголовок раздела">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6432885" y="0"/>
            <a:ext cx="5759116" cy="6857999"/>
          </a:xfrm>
        </p:spPr>
        <p:txBody>
          <a:bodyPr/>
          <a:lstStyle/>
          <a:p>
            <a:endParaRPr lang="ru-RU"/>
          </a:p>
        </p:txBody>
      </p:sp>
    </p:spTree>
    <p:extLst>
      <p:ext uri="{BB962C8B-B14F-4D97-AF65-F5344CB8AC3E}">
        <p14:creationId xmlns="" xmlns:p14="http://schemas.microsoft.com/office/powerpoint/2010/main" val="896387657"/>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1361584" y="2159673"/>
            <a:ext cx="3148241" cy="3148241"/>
          </a:xfrm>
          <a:prstGeom prst="ellipse">
            <a:avLst/>
          </a:prstGeom>
        </p:spPr>
        <p:txBody>
          <a:bodyPr/>
          <a:lstStyle/>
          <a:p>
            <a:endParaRPr lang="ru-RU"/>
          </a:p>
        </p:txBody>
      </p:sp>
    </p:spTree>
    <p:extLst>
      <p:ext uri="{BB962C8B-B14F-4D97-AF65-F5344CB8AC3E}">
        <p14:creationId xmlns="" xmlns:p14="http://schemas.microsoft.com/office/powerpoint/2010/main" val="3464612615"/>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Заголовок раздела">
    <p:spTree>
      <p:nvGrpSpPr>
        <p:cNvPr id="1" name=""/>
        <p:cNvGrpSpPr/>
        <p:nvPr/>
      </p:nvGrpSpPr>
      <p:grpSpPr>
        <a:xfrm>
          <a:off x="0" y="0"/>
          <a:ext cx="0" cy="0"/>
          <a:chOff x="0" y="0"/>
          <a:chExt cx="0" cy="0"/>
        </a:xfrm>
      </p:grpSpPr>
      <p:sp>
        <p:nvSpPr>
          <p:cNvPr id="6" name="Рисунок 5"/>
          <p:cNvSpPr>
            <a:spLocks noGrp="1"/>
          </p:cNvSpPr>
          <p:nvPr>
            <p:ph type="pic" sz="quarter" idx="10"/>
          </p:nvPr>
        </p:nvSpPr>
        <p:spPr>
          <a:xfrm>
            <a:off x="676620" y="1620251"/>
            <a:ext cx="1440668" cy="786063"/>
          </a:xfrm>
        </p:spPr>
        <p:txBody>
          <a:bodyPr/>
          <a:lstStyle/>
          <a:p>
            <a:endParaRPr lang="ru-RU"/>
          </a:p>
        </p:txBody>
      </p:sp>
      <p:sp>
        <p:nvSpPr>
          <p:cNvPr id="9" name="Рисунок 5"/>
          <p:cNvSpPr>
            <a:spLocks noGrp="1"/>
          </p:cNvSpPr>
          <p:nvPr>
            <p:ph type="pic" sz="quarter" idx="11"/>
          </p:nvPr>
        </p:nvSpPr>
        <p:spPr>
          <a:xfrm>
            <a:off x="676620" y="3035968"/>
            <a:ext cx="1440668" cy="786063"/>
          </a:xfrm>
        </p:spPr>
        <p:txBody>
          <a:bodyPr/>
          <a:lstStyle/>
          <a:p>
            <a:endParaRPr lang="ru-RU"/>
          </a:p>
        </p:txBody>
      </p:sp>
      <p:sp>
        <p:nvSpPr>
          <p:cNvPr id="10" name="Рисунок 5"/>
          <p:cNvSpPr>
            <a:spLocks noGrp="1"/>
          </p:cNvSpPr>
          <p:nvPr>
            <p:ph type="pic" sz="quarter" idx="12"/>
          </p:nvPr>
        </p:nvSpPr>
        <p:spPr>
          <a:xfrm>
            <a:off x="676620" y="4456654"/>
            <a:ext cx="1440668" cy="786063"/>
          </a:xfrm>
        </p:spPr>
        <p:txBody>
          <a:bodyPr/>
          <a:lstStyle/>
          <a:p>
            <a:endParaRPr lang="ru-RU" dirty="0"/>
          </a:p>
        </p:txBody>
      </p:sp>
      <p:sp>
        <p:nvSpPr>
          <p:cNvPr id="12" name="Рисунок 11"/>
          <p:cNvSpPr>
            <a:spLocks noGrp="1"/>
          </p:cNvSpPr>
          <p:nvPr>
            <p:ph type="pic" sz="quarter" idx="13"/>
          </p:nvPr>
        </p:nvSpPr>
        <p:spPr>
          <a:xfrm>
            <a:off x="7149537" y="1620251"/>
            <a:ext cx="3883177" cy="3622466"/>
          </a:xfrm>
        </p:spPr>
        <p:txBody>
          <a:bodyPr/>
          <a:lstStyle/>
          <a:p>
            <a:endParaRPr lang="ru-RU"/>
          </a:p>
        </p:txBody>
      </p:sp>
    </p:spTree>
    <p:extLst>
      <p:ext uri="{BB962C8B-B14F-4D97-AF65-F5344CB8AC3E}">
        <p14:creationId xmlns="" xmlns:p14="http://schemas.microsoft.com/office/powerpoint/2010/main" val="628432575"/>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Два объект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4407568" y="1988218"/>
            <a:ext cx="3376863" cy="2881563"/>
          </a:xfrm>
        </p:spPr>
        <p:txBody>
          <a:bodyPr/>
          <a:lstStyle/>
          <a:p>
            <a:endParaRPr lang="ru-RU"/>
          </a:p>
        </p:txBody>
      </p:sp>
      <p:sp>
        <p:nvSpPr>
          <p:cNvPr id="4" name="Рисунок 8"/>
          <p:cNvSpPr>
            <a:spLocks noGrp="1"/>
          </p:cNvSpPr>
          <p:nvPr>
            <p:ph type="pic" sz="quarter" idx="11"/>
          </p:nvPr>
        </p:nvSpPr>
        <p:spPr>
          <a:xfrm>
            <a:off x="8313820" y="1988218"/>
            <a:ext cx="3376863" cy="2881563"/>
          </a:xfrm>
        </p:spPr>
        <p:txBody>
          <a:bodyPr/>
          <a:lstStyle/>
          <a:p>
            <a:endParaRPr lang="ru-RU"/>
          </a:p>
        </p:txBody>
      </p:sp>
      <p:sp>
        <p:nvSpPr>
          <p:cNvPr id="5" name="Рисунок 8"/>
          <p:cNvSpPr>
            <a:spLocks noGrp="1"/>
          </p:cNvSpPr>
          <p:nvPr>
            <p:ph type="pic" sz="quarter" idx="12"/>
          </p:nvPr>
        </p:nvSpPr>
        <p:spPr>
          <a:xfrm>
            <a:off x="501316" y="1988218"/>
            <a:ext cx="3376863" cy="2881563"/>
          </a:xfrm>
        </p:spPr>
        <p:txBody>
          <a:bodyPr/>
          <a:lstStyle/>
          <a:p>
            <a:endParaRPr lang="ru-RU"/>
          </a:p>
        </p:txBody>
      </p:sp>
    </p:spTree>
    <p:extLst>
      <p:ext uri="{BB962C8B-B14F-4D97-AF65-F5344CB8AC3E}">
        <p14:creationId xmlns="" xmlns:p14="http://schemas.microsoft.com/office/powerpoint/2010/main" val="3108235208"/>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Два объект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4038600" y="1988220"/>
            <a:ext cx="4114799" cy="2881563"/>
          </a:xfrm>
        </p:spPr>
        <p:txBody>
          <a:bodyPr/>
          <a:lstStyle/>
          <a:p>
            <a:endParaRPr lang="ru-RU"/>
          </a:p>
        </p:txBody>
      </p:sp>
      <p:sp>
        <p:nvSpPr>
          <p:cNvPr id="6" name="Рисунок 8"/>
          <p:cNvSpPr>
            <a:spLocks noGrp="1"/>
          </p:cNvSpPr>
          <p:nvPr>
            <p:ph type="pic" sz="quarter" idx="11"/>
          </p:nvPr>
        </p:nvSpPr>
        <p:spPr>
          <a:xfrm>
            <a:off x="0" y="1988219"/>
            <a:ext cx="4038600" cy="2881563"/>
          </a:xfrm>
        </p:spPr>
        <p:txBody>
          <a:bodyPr/>
          <a:lstStyle/>
          <a:p>
            <a:endParaRPr lang="ru-RU"/>
          </a:p>
        </p:txBody>
      </p:sp>
      <p:sp>
        <p:nvSpPr>
          <p:cNvPr id="7" name="Рисунок 8"/>
          <p:cNvSpPr>
            <a:spLocks noGrp="1"/>
          </p:cNvSpPr>
          <p:nvPr>
            <p:ph type="pic" sz="quarter" idx="12"/>
          </p:nvPr>
        </p:nvSpPr>
        <p:spPr>
          <a:xfrm>
            <a:off x="8153399" y="1988218"/>
            <a:ext cx="4038601" cy="2881563"/>
          </a:xfrm>
        </p:spPr>
        <p:txBody>
          <a:bodyPr/>
          <a:lstStyle/>
          <a:p>
            <a:endParaRPr lang="ru-RU"/>
          </a:p>
        </p:txBody>
      </p:sp>
    </p:spTree>
    <p:extLst>
      <p:ext uri="{BB962C8B-B14F-4D97-AF65-F5344CB8AC3E}">
        <p14:creationId xmlns="" xmlns:p14="http://schemas.microsoft.com/office/powerpoint/2010/main" val="3297213035"/>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Два объекта">
    <p:spTree>
      <p:nvGrpSpPr>
        <p:cNvPr id="1" name=""/>
        <p:cNvGrpSpPr/>
        <p:nvPr/>
      </p:nvGrpSpPr>
      <p:grpSpPr>
        <a:xfrm>
          <a:off x="0" y="0"/>
          <a:ext cx="0" cy="0"/>
          <a:chOff x="0" y="0"/>
          <a:chExt cx="0" cy="0"/>
        </a:xfrm>
      </p:grpSpPr>
      <p:sp>
        <p:nvSpPr>
          <p:cNvPr id="6" name="Рисунок 8"/>
          <p:cNvSpPr>
            <a:spLocks noGrp="1"/>
          </p:cNvSpPr>
          <p:nvPr>
            <p:ph type="pic" sz="quarter" idx="11"/>
          </p:nvPr>
        </p:nvSpPr>
        <p:spPr>
          <a:xfrm>
            <a:off x="3111640" y="1601601"/>
            <a:ext cx="2868053" cy="2046371"/>
          </a:xfrm>
        </p:spPr>
        <p:txBody>
          <a:bodyPr/>
          <a:lstStyle/>
          <a:p>
            <a:endParaRPr lang="ru-RU"/>
          </a:p>
        </p:txBody>
      </p:sp>
      <p:sp>
        <p:nvSpPr>
          <p:cNvPr id="11" name="Рисунок 8"/>
          <p:cNvSpPr>
            <a:spLocks noGrp="1"/>
          </p:cNvSpPr>
          <p:nvPr>
            <p:ph type="pic" sz="quarter" idx="19"/>
          </p:nvPr>
        </p:nvSpPr>
        <p:spPr>
          <a:xfrm>
            <a:off x="3111639" y="3915268"/>
            <a:ext cx="2868053" cy="2046371"/>
          </a:xfrm>
        </p:spPr>
        <p:txBody>
          <a:bodyPr/>
          <a:lstStyle/>
          <a:p>
            <a:endParaRPr lang="ru-RU"/>
          </a:p>
        </p:txBody>
      </p:sp>
      <p:sp>
        <p:nvSpPr>
          <p:cNvPr id="12" name="Рисунок 8"/>
          <p:cNvSpPr>
            <a:spLocks noGrp="1"/>
          </p:cNvSpPr>
          <p:nvPr>
            <p:ph type="pic" sz="quarter" idx="20"/>
          </p:nvPr>
        </p:nvSpPr>
        <p:spPr>
          <a:xfrm>
            <a:off x="6231830" y="1601601"/>
            <a:ext cx="2868053" cy="2046371"/>
          </a:xfrm>
        </p:spPr>
        <p:txBody>
          <a:bodyPr/>
          <a:lstStyle/>
          <a:p>
            <a:endParaRPr lang="ru-RU"/>
          </a:p>
        </p:txBody>
      </p:sp>
      <p:sp>
        <p:nvSpPr>
          <p:cNvPr id="13" name="Рисунок 8"/>
          <p:cNvSpPr>
            <a:spLocks noGrp="1"/>
          </p:cNvSpPr>
          <p:nvPr>
            <p:ph type="pic" sz="quarter" idx="21"/>
          </p:nvPr>
        </p:nvSpPr>
        <p:spPr>
          <a:xfrm>
            <a:off x="6231829" y="3915268"/>
            <a:ext cx="2868053" cy="2046371"/>
          </a:xfrm>
        </p:spPr>
        <p:txBody>
          <a:bodyPr/>
          <a:lstStyle/>
          <a:p>
            <a:endParaRPr lang="ru-RU"/>
          </a:p>
        </p:txBody>
      </p:sp>
    </p:spTree>
    <p:extLst>
      <p:ext uri="{BB962C8B-B14F-4D97-AF65-F5344CB8AC3E}">
        <p14:creationId xmlns="" xmlns:p14="http://schemas.microsoft.com/office/powerpoint/2010/main" val="2614888674"/>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4_Титульный слайд">
    <p:spTree>
      <p:nvGrpSpPr>
        <p:cNvPr id="1" name=""/>
        <p:cNvGrpSpPr/>
        <p:nvPr/>
      </p:nvGrpSpPr>
      <p:grpSpPr>
        <a:xfrm>
          <a:off x="0" y="0"/>
          <a:ext cx="0" cy="0"/>
          <a:chOff x="0" y="0"/>
          <a:chExt cx="0" cy="0"/>
        </a:xfrm>
      </p:grpSpPr>
      <p:sp>
        <p:nvSpPr>
          <p:cNvPr id="24" name="Рисунок 11"/>
          <p:cNvSpPr>
            <a:spLocks noGrp="1"/>
          </p:cNvSpPr>
          <p:nvPr>
            <p:ph type="pic" sz="quarter" idx="15"/>
          </p:nvPr>
        </p:nvSpPr>
        <p:spPr>
          <a:xfrm>
            <a:off x="7669087" y="2547641"/>
            <a:ext cx="1762709" cy="1762709"/>
          </a:xfrm>
          <a:prstGeom prst="ellipse">
            <a:avLst/>
          </a:prstGeom>
        </p:spPr>
        <p:txBody>
          <a:bodyPr/>
          <a:lstStyle/>
          <a:p>
            <a:endParaRPr lang="ru-RU"/>
          </a:p>
        </p:txBody>
      </p:sp>
      <p:sp>
        <p:nvSpPr>
          <p:cNvPr id="30" name="Рисунок 29"/>
          <p:cNvSpPr>
            <a:spLocks noGrp="1"/>
          </p:cNvSpPr>
          <p:nvPr>
            <p:ph type="pic" sz="quarter" idx="17"/>
          </p:nvPr>
        </p:nvSpPr>
        <p:spPr>
          <a:xfrm>
            <a:off x="5619427" y="0"/>
            <a:ext cx="2785649" cy="2926079"/>
          </a:xfrm>
          <a:custGeom>
            <a:avLst/>
            <a:gdLst>
              <a:gd name="connsiteX0" fmla="*/ 0 w 2785649"/>
              <a:gd name="connsiteY0" fmla="*/ 0 h 2926079"/>
              <a:gd name="connsiteX1" fmla="*/ 2785649 w 2785649"/>
              <a:gd name="connsiteY1" fmla="*/ 0 h 2926079"/>
              <a:gd name="connsiteX2" fmla="*/ 2785649 w 2785649"/>
              <a:gd name="connsiteY2" fmla="*/ 2328333 h 2926079"/>
              <a:gd name="connsiteX3" fmla="*/ 2707060 w 2785649"/>
              <a:gd name="connsiteY3" fmla="*/ 2340327 h 2926079"/>
              <a:gd name="connsiteX4" fmla="*/ 1953887 w 2785649"/>
              <a:gd name="connsiteY4" fmla="*/ 2899313 h 2926079"/>
              <a:gd name="connsiteX5" fmla="*/ 1940993 w 2785649"/>
              <a:gd name="connsiteY5" fmla="*/ 2926079 h 2926079"/>
              <a:gd name="connsiteX6" fmla="*/ 0 w 2785649"/>
              <a:gd name="connsiteY6" fmla="*/ 2926079 h 292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5649" h="2926079">
                <a:moveTo>
                  <a:pt x="0" y="0"/>
                </a:moveTo>
                <a:lnTo>
                  <a:pt x="2785649" y="0"/>
                </a:lnTo>
                <a:lnTo>
                  <a:pt x="2785649" y="2328333"/>
                </a:lnTo>
                <a:lnTo>
                  <a:pt x="2707060" y="2340327"/>
                </a:lnTo>
                <a:cubicBezTo>
                  <a:pt x="2381531" y="2406940"/>
                  <a:pt x="2107851" y="2615891"/>
                  <a:pt x="1953887" y="2899313"/>
                </a:cubicBezTo>
                <a:lnTo>
                  <a:pt x="1940993" y="2926079"/>
                </a:lnTo>
                <a:lnTo>
                  <a:pt x="0" y="2926079"/>
                </a:lnTo>
                <a:close/>
              </a:path>
            </a:pathLst>
          </a:custGeom>
        </p:spPr>
        <p:txBody>
          <a:bodyPr wrap="square">
            <a:noAutofit/>
          </a:bodyPr>
          <a:lstStyle/>
          <a:p>
            <a:endParaRPr lang="ru-RU"/>
          </a:p>
        </p:txBody>
      </p:sp>
      <p:sp>
        <p:nvSpPr>
          <p:cNvPr id="32" name="Рисунок 31"/>
          <p:cNvSpPr>
            <a:spLocks noGrp="1"/>
          </p:cNvSpPr>
          <p:nvPr>
            <p:ph type="pic" sz="quarter" idx="18"/>
          </p:nvPr>
        </p:nvSpPr>
        <p:spPr>
          <a:xfrm>
            <a:off x="5633495" y="3193375"/>
            <a:ext cx="2785649" cy="3664629"/>
          </a:xfrm>
          <a:custGeom>
            <a:avLst/>
            <a:gdLst>
              <a:gd name="connsiteX0" fmla="*/ 0 w 2785649"/>
              <a:gd name="connsiteY0" fmla="*/ 0 h 3664629"/>
              <a:gd name="connsiteX1" fmla="*/ 1835965 w 2785649"/>
              <a:gd name="connsiteY1" fmla="*/ 0 h 3664629"/>
              <a:gd name="connsiteX2" fmla="*/ 1832963 w 2785649"/>
              <a:gd name="connsiteY2" fmla="*/ 11674 h 3664629"/>
              <a:gd name="connsiteX3" fmla="*/ 1810386 w 2785649"/>
              <a:gd name="connsiteY3" fmla="*/ 235629 h 3664629"/>
              <a:gd name="connsiteX4" fmla="*/ 2697681 w 2785649"/>
              <a:gd name="connsiteY4" fmla="*/ 1324303 h 3664629"/>
              <a:gd name="connsiteX5" fmla="*/ 2785649 w 2785649"/>
              <a:gd name="connsiteY5" fmla="*/ 1337728 h 3664629"/>
              <a:gd name="connsiteX6" fmla="*/ 2785649 w 2785649"/>
              <a:gd name="connsiteY6" fmla="*/ 3664629 h 3664629"/>
              <a:gd name="connsiteX7" fmla="*/ 0 w 2785649"/>
              <a:gd name="connsiteY7" fmla="*/ 3664629 h 366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5649" h="3664629">
                <a:moveTo>
                  <a:pt x="0" y="0"/>
                </a:moveTo>
                <a:lnTo>
                  <a:pt x="1835965" y="0"/>
                </a:lnTo>
                <a:lnTo>
                  <a:pt x="1832963" y="11674"/>
                </a:lnTo>
                <a:cubicBezTo>
                  <a:pt x="1818160" y="84013"/>
                  <a:pt x="1810386" y="158913"/>
                  <a:pt x="1810386" y="235629"/>
                </a:cubicBezTo>
                <a:cubicBezTo>
                  <a:pt x="1810386" y="772639"/>
                  <a:pt x="2191303" y="1220683"/>
                  <a:pt x="2697681" y="1324303"/>
                </a:cubicBezTo>
                <a:lnTo>
                  <a:pt x="2785649" y="1337728"/>
                </a:lnTo>
                <a:lnTo>
                  <a:pt x="2785649" y="3664629"/>
                </a:lnTo>
                <a:lnTo>
                  <a:pt x="0" y="3664629"/>
                </a:lnTo>
                <a:close/>
              </a:path>
            </a:pathLst>
          </a:custGeom>
        </p:spPr>
        <p:txBody>
          <a:bodyPr wrap="square">
            <a:noAutofit/>
          </a:bodyPr>
          <a:lstStyle/>
          <a:p>
            <a:endParaRPr lang="ru-RU"/>
          </a:p>
        </p:txBody>
      </p:sp>
      <p:sp>
        <p:nvSpPr>
          <p:cNvPr id="33" name="Рисунок 32"/>
          <p:cNvSpPr>
            <a:spLocks noGrp="1"/>
          </p:cNvSpPr>
          <p:nvPr>
            <p:ph type="pic" sz="quarter" idx="19"/>
          </p:nvPr>
        </p:nvSpPr>
        <p:spPr>
          <a:xfrm>
            <a:off x="8681740" y="0"/>
            <a:ext cx="3268394" cy="6858000"/>
          </a:xfrm>
          <a:custGeom>
            <a:avLst/>
            <a:gdLst>
              <a:gd name="connsiteX0" fmla="*/ 0 w 3268394"/>
              <a:gd name="connsiteY0" fmla="*/ 0 h 6858000"/>
              <a:gd name="connsiteX1" fmla="*/ 3268394 w 3268394"/>
              <a:gd name="connsiteY1" fmla="*/ 0 h 6858000"/>
              <a:gd name="connsiteX2" fmla="*/ 3268394 w 3268394"/>
              <a:gd name="connsiteY2" fmla="*/ 6858000 h 6858000"/>
              <a:gd name="connsiteX3" fmla="*/ 0 w 3268394"/>
              <a:gd name="connsiteY3" fmla="*/ 6858000 h 6858000"/>
              <a:gd name="connsiteX4" fmla="*/ 0 w 3268394"/>
              <a:gd name="connsiteY4" fmla="*/ 4531815 h 6858000"/>
              <a:gd name="connsiteX5" fmla="*/ 92658 w 3268394"/>
              <a:gd name="connsiteY5" fmla="*/ 4517673 h 6858000"/>
              <a:gd name="connsiteX6" fmla="*/ 979952 w 3268394"/>
              <a:gd name="connsiteY6" fmla="*/ 3429000 h 6858000"/>
              <a:gd name="connsiteX7" fmla="*/ 92658 w 3268394"/>
              <a:gd name="connsiteY7" fmla="*/ 2340327 h 6858000"/>
              <a:gd name="connsiteX8" fmla="*/ 0 w 3268394"/>
              <a:gd name="connsiteY8" fmla="*/ 23261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8394" h="6858000">
                <a:moveTo>
                  <a:pt x="0" y="0"/>
                </a:moveTo>
                <a:lnTo>
                  <a:pt x="3268394" y="0"/>
                </a:lnTo>
                <a:lnTo>
                  <a:pt x="3268394" y="6858000"/>
                </a:lnTo>
                <a:lnTo>
                  <a:pt x="0" y="6858000"/>
                </a:lnTo>
                <a:lnTo>
                  <a:pt x="0" y="4531815"/>
                </a:lnTo>
                <a:lnTo>
                  <a:pt x="92658" y="4517673"/>
                </a:lnTo>
                <a:cubicBezTo>
                  <a:pt x="599036" y="4414054"/>
                  <a:pt x="979952" y="3966010"/>
                  <a:pt x="979952" y="3429000"/>
                </a:cubicBezTo>
                <a:cubicBezTo>
                  <a:pt x="979952" y="2891990"/>
                  <a:pt x="599036" y="2443947"/>
                  <a:pt x="92658" y="2340327"/>
                </a:cubicBezTo>
                <a:lnTo>
                  <a:pt x="0" y="2326186"/>
                </a:lnTo>
                <a:close/>
              </a:path>
            </a:pathLst>
          </a:custGeom>
        </p:spPr>
        <p:txBody>
          <a:bodyPr wrap="square">
            <a:noAutofit/>
          </a:bodyPr>
          <a:lstStyle/>
          <a:p>
            <a:endParaRPr lang="ru-RU"/>
          </a:p>
        </p:txBody>
      </p:sp>
    </p:spTree>
    <p:extLst>
      <p:ext uri="{BB962C8B-B14F-4D97-AF65-F5344CB8AC3E}">
        <p14:creationId xmlns="" xmlns:p14="http://schemas.microsoft.com/office/powerpoint/2010/main" val="101030134"/>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274E9BEF-D2C0-4C57-82A7-312618453734}" type="slidenum">
              <a:rPr lang="tr-TR" smtClean="0"/>
              <a:pPr/>
              <a:t>‹#›</a:t>
            </a:fld>
            <a:endParaRPr lang="tr-TR"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3_Титульный слайд">
    <p:spTree>
      <p:nvGrpSpPr>
        <p:cNvPr id="1" name=""/>
        <p:cNvGrpSpPr/>
        <p:nvPr/>
      </p:nvGrpSpPr>
      <p:grpSpPr>
        <a:xfrm>
          <a:off x="0" y="0"/>
          <a:ext cx="0" cy="0"/>
          <a:chOff x="0" y="0"/>
          <a:chExt cx="0" cy="0"/>
        </a:xfrm>
      </p:grpSpPr>
      <p:sp>
        <p:nvSpPr>
          <p:cNvPr id="10" name="Рисунок 9"/>
          <p:cNvSpPr>
            <a:spLocks noGrp="1"/>
          </p:cNvSpPr>
          <p:nvPr>
            <p:ph type="pic" sz="quarter" idx="20"/>
          </p:nvPr>
        </p:nvSpPr>
        <p:spPr>
          <a:xfrm>
            <a:off x="273669" y="-5"/>
            <a:ext cx="2798763" cy="6858000"/>
          </a:xfrm>
          <a:custGeom>
            <a:avLst/>
            <a:gdLst>
              <a:gd name="connsiteX0" fmla="*/ 0 w 2798763"/>
              <a:gd name="connsiteY0" fmla="*/ 0 h 6858000"/>
              <a:gd name="connsiteX1" fmla="*/ 2798763 w 2798763"/>
              <a:gd name="connsiteY1" fmla="*/ 0 h 6858000"/>
              <a:gd name="connsiteX2" fmla="*/ 2798763 w 2798763"/>
              <a:gd name="connsiteY2" fmla="*/ 2324034 h 6858000"/>
              <a:gd name="connsiteX3" fmla="*/ 2712291 w 2798763"/>
              <a:gd name="connsiteY3" fmla="*/ 2332877 h 6858000"/>
              <a:gd name="connsiteX4" fmla="*/ 1828465 w 2798763"/>
              <a:gd name="connsiteY4" fmla="*/ 3433011 h 6858000"/>
              <a:gd name="connsiteX5" fmla="*/ 2712291 w 2798763"/>
              <a:gd name="connsiteY5" fmla="*/ 4533145 h 6858000"/>
              <a:gd name="connsiteX6" fmla="*/ 2798763 w 2798763"/>
              <a:gd name="connsiteY6" fmla="*/ 4541988 h 6858000"/>
              <a:gd name="connsiteX7" fmla="*/ 2798763 w 2798763"/>
              <a:gd name="connsiteY7" fmla="*/ 6858000 h 6858000"/>
              <a:gd name="connsiteX8" fmla="*/ 0 w 279876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763" h="6858000">
                <a:moveTo>
                  <a:pt x="0" y="0"/>
                </a:moveTo>
                <a:lnTo>
                  <a:pt x="2798763" y="0"/>
                </a:lnTo>
                <a:lnTo>
                  <a:pt x="2798763" y="2324034"/>
                </a:lnTo>
                <a:lnTo>
                  <a:pt x="2712291" y="2332877"/>
                </a:lnTo>
                <a:cubicBezTo>
                  <a:pt x="2207893" y="2437588"/>
                  <a:pt x="1828465" y="2890348"/>
                  <a:pt x="1828465" y="3433011"/>
                </a:cubicBezTo>
                <a:cubicBezTo>
                  <a:pt x="1828465" y="3975675"/>
                  <a:pt x="2207893" y="4428434"/>
                  <a:pt x="2712291" y="4533145"/>
                </a:cubicBezTo>
                <a:lnTo>
                  <a:pt x="2798763" y="4541988"/>
                </a:lnTo>
                <a:lnTo>
                  <a:pt x="2798763" y="6858000"/>
                </a:lnTo>
                <a:lnTo>
                  <a:pt x="0" y="6858000"/>
                </a:lnTo>
                <a:close/>
              </a:path>
            </a:pathLst>
          </a:custGeom>
        </p:spPr>
        <p:txBody>
          <a:bodyPr wrap="square">
            <a:noAutofit/>
          </a:bodyPr>
          <a:lstStyle/>
          <a:p>
            <a:endParaRPr lang="ru-RU"/>
          </a:p>
        </p:txBody>
      </p:sp>
      <p:sp>
        <p:nvSpPr>
          <p:cNvPr id="24" name="Рисунок 11"/>
          <p:cNvSpPr>
            <a:spLocks noGrp="1"/>
          </p:cNvSpPr>
          <p:nvPr>
            <p:ph type="pic" sz="quarter" idx="15"/>
          </p:nvPr>
        </p:nvSpPr>
        <p:spPr>
          <a:xfrm>
            <a:off x="2322375" y="2547641"/>
            <a:ext cx="1762709" cy="1762709"/>
          </a:xfrm>
          <a:prstGeom prst="ellipse">
            <a:avLst/>
          </a:prstGeom>
        </p:spPr>
        <p:txBody>
          <a:bodyPr/>
          <a:lstStyle/>
          <a:p>
            <a:endParaRPr lang="ru-RU"/>
          </a:p>
        </p:txBody>
      </p:sp>
      <p:sp>
        <p:nvSpPr>
          <p:cNvPr id="15" name="Рисунок 14"/>
          <p:cNvSpPr>
            <a:spLocks noGrp="1"/>
          </p:cNvSpPr>
          <p:nvPr>
            <p:ph type="pic" sz="quarter" idx="21"/>
          </p:nvPr>
        </p:nvSpPr>
        <p:spPr>
          <a:xfrm>
            <a:off x="3335338" y="0"/>
            <a:ext cx="3268662" cy="3770313"/>
          </a:xfrm>
          <a:custGeom>
            <a:avLst/>
            <a:gdLst>
              <a:gd name="connsiteX0" fmla="*/ 0 w 3268662"/>
              <a:gd name="connsiteY0" fmla="*/ 0 h 3770313"/>
              <a:gd name="connsiteX1" fmla="*/ 3268662 w 3268662"/>
              <a:gd name="connsiteY1" fmla="*/ 0 h 3770313"/>
              <a:gd name="connsiteX2" fmla="*/ 3268662 w 3268662"/>
              <a:gd name="connsiteY2" fmla="*/ 3770313 h 3770313"/>
              <a:gd name="connsiteX3" fmla="*/ 929378 w 3268662"/>
              <a:gd name="connsiteY3" fmla="*/ 3770313 h 3770313"/>
              <a:gd name="connsiteX4" fmla="*/ 930586 w 3268662"/>
              <a:gd name="connsiteY4" fmla="*/ 3766942 h 3770313"/>
              <a:gd name="connsiteX5" fmla="*/ 979989 w 3268662"/>
              <a:gd name="connsiteY5" fmla="*/ 3433011 h 3770313"/>
              <a:gd name="connsiteX6" fmla="*/ 102569 w 3268662"/>
              <a:gd name="connsiteY6" fmla="*/ 2332877 h 3770313"/>
              <a:gd name="connsiteX7" fmla="*/ 0 w 3268662"/>
              <a:gd name="connsiteY7" fmla="*/ 2316881 h 37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8662" h="3770313">
                <a:moveTo>
                  <a:pt x="0" y="0"/>
                </a:moveTo>
                <a:lnTo>
                  <a:pt x="3268662" y="0"/>
                </a:lnTo>
                <a:lnTo>
                  <a:pt x="3268662" y="3770313"/>
                </a:lnTo>
                <a:lnTo>
                  <a:pt x="929378" y="3770313"/>
                </a:lnTo>
                <a:lnTo>
                  <a:pt x="930586" y="3766942"/>
                </a:lnTo>
                <a:cubicBezTo>
                  <a:pt x="962693" y="3661453"/>
                  <a:pt x="979989" y="3549296"/>
                  <a:pt x="979989" y="3433011"/>
                </a:cubicBezTo>
                <a:cubicBezTo>
                  <a:pt x="979989" y="2890347"/>
                  <a:pt x="603312" y="2437588"/>
                  <a:pt x="102569" y="2332877"/>
                </a:cubicBezTo>
                <a:lnTo>
                  <a:pt x="0" y="2316881"/>
                </a:lnTo>
                <a:close/>
              </a:path>
            </a:pathLst>
          </a:custGeom>
        </p:spPr>
        <p:txBody>
          <a:bodyPr wrap="square">
            <a:noAutofit/>
          </a:bodyPr>
          <a:lstStyle/>
          <a:p>
            <a:endParaRPr lang="ru-RU"/>
          </a:p>
        </p:txBody>
      </p:sp>
      <p:sp>
        <p:nvSpPr>
          <p:cNvPr id="20" name="Рисунок 19"/>
          <p:cNvSpPr>
            <a:spLocks noGrp="1"/>
          </p:cNvSpPr>
          <p:nvPr>
            <p:ph type="pic" sz="quarter" idx="22"/>
          </p:nvPr>
        </p:nvSpPr>
        <p:spPr>
          <a:xfrm>
            <a:off x="3335338" y="4059238"/>
            <a:ext cx="3268662" cy="2798762"/>
          </a:xfrm>
          <a:custGeom>
            <a:avLst/>
            <a:gdLst>
              <a:gd name="connsiteX0" fmla="*/ 778603 w 3268662"/>
              <a:gd name="connsiteY0" fmla="*/ 0 h 2798762"/>
              <a:gd name="connsiteX1" fmla="*/ 3268662 w 3268662"/>
              <a:gd name="connsiteY1" fmla="*/ 0 h 2798762"/>
              <a:gd name="connsiteX2" fmla="*/ 3268662 w 3268662"/>
              <a:gd name="connsiteY2" fmla="*/ 2798762 h 2798762"/>
              <a:gd name="connsiteX3" fmla="*/ 0 w 3268662"/>
              <a:gd name="connsiteY3" fmla="*/ 2798762 h 2798762"/>
              <a:gd name="connsiteX4" fmla="*/ 0 w 3268662"/>
              <a:gd name="connsiteY4" fmla="*/ 488507 h 2798762"/>
              <a:gd name="connsiteX5" fmla="*/ 92931 w 3268662"/>
              <a:gd name="connsiteY5" fmla="*/ 473907 h 2798762"/>
              <a:gd name="connsiteX6" fmla="*/ 777645 w 3268662"/>
              <a:gd name="connsiteY6" fmla="*/ 1624 h 279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8662" h="2798762">
                <a:moveTo>
                  <a:pt x="778603" y="0"/>
                </a:moveTo>
                <a:lnTo>
                  <a:pt x="3268662" y="0"/>
                </a:lnTo>
                <a:lnTo>
                  <a:pt x="3268662" y="2798762"/>
                </a:lnTo>
                <a:lnTo>
                  <a:pt x="0" y="2798762"/>
                </a:lnTo>
                <a:lnTo>
                  <a:pt x="0" y="488507"/>
                </a:lnTo>
                <a:lnTo>
                  <a:pt x="92931" y="473907"/>
                </a:lnTo>
                <a:cubicBezTo>
                  <a:pt x="376981" y="414072"/>
                  <a:pt x="620816" y="240589"/>
                  <a:pt x="777645" y="1624"/>
                </a:cubicBezTo>
                <a:close/>
              </a:path>
            </a:pathLst>
          </a:custGeom>
        </p:spPr>
        <p:txBody>
          <a:bodyPr wrap="square">
            <a:noAutofit/>
          </a:bodyPr>
          <a:lstStyle/>
          <a:p>
            <a:endParaRPr lang="ru-RU"/>
          </a:p>
        </p:txBody>
      </p:sp>
    </p:spTree>
    <p:extLst>
      <p:ext uri="{BB962C8B-B14F-4D97-AF65-F5344CB8AC3E}">
        <p14:creationId xmlns="" xmlns:p14="http://schemas.microsoft.com/office/powerpoint/2010/main" val="1630964048"/>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4_Титульный слайд">
    <p:spTree>
      <p:nvGrpSpPr>
        <p:cNvPr id="1" name=""/>
        <p:cNvGrpSpPr/>
        <p:nvPr/>
      </p:nvGrpSpPr>
      <p:grpSpPr>
        <a:xfrm>
          <a:off x="0" y="0"/>
          <a:ext cx="0" cy="0"/>
          <a:chOff x="0" y="0"/>
          <a:chExt cx="0" cy="0"/>
        </a:xfrm>
      </p:grpSpPr>
      <p:sp>
        <p:nvSpPr>
          <p:cNvPr id="24" name="Рисунок 11"/>
          <p:cNvSpPr>
            <a:spLocks noGrp="1"/>
          </p:cNvSpPr>
          <p:nvPr>
            <p:ph type="pic" sz="quarter" idx="15"/>
          </p:nvPr>
        </p:nvSpPr>
        <p:spPr>
          <a:xfrm>
            <a:off x="4139908" y="2547645"/>
            <a:ext cx="1762709" cy="1762709"/>
          </a:xfrm>
          <a:prstGeom prst="ellipse">
            <a:avLst/>
          </a:prstGeom>
        </p:spPr>
        <p:txBody>
          <a:bodyPr/>
          <a:lstStyle/>
          <a:p>
            <a:endParaRPr lang="ru-RU"/>
          </a:p>
        </p:txBody>
      </p:sp>
      <p:sp>
        <p:nvSpPr>
          <p:cNvPr id="3" name="Рисунок 2"/>
          <p:cNvSpPr>
            <a:spLocks noGrp="1"/>
          </p:cNvSpPr>
          <p:nvPr>
            <p:ph type="pic" sz="quarter" idx="16"/>
          </p:nvPr>
        </p:nvSpPr>
        <p:spPr>
          <a:xfrm>
            <a:off x="0" y="0"/>
            <a:ext cx="5021263" cy="6858000"/>
          </a:xfrm>
        </p:spPr>
        <p:txBody>
          <a:bodyPr/>
          <a:lstStyle/>
          <a:p>
            <a:endParaRPr lang="ru-RU"/>
          </a:p>
        </p:txBody>
      </p:sp>
      <p:sp>
        <p:nvSpPr>
          <p:cNvPr id="8" name="Рисунок 11"/>
          <p:cNvSpPr>
            <a:spLocks noGrp="1"/>
          </p:cNvSpPr>
          <p:nvPr>
            <p:ph type="pic" sz="quarter" idx="17"/>
          </p:nvPr>
        </p:nvSpPr>
        <p:spPr>
          <a:xfrm>
            <a:off x="4139908" y="392468"/>
            <a:ext cx="1762709" cy="1762709"/>
          </a:xfrm>
          <a:prstGeom prst="ellipse">
            <a:avLst/>
          </a:prstGeom>
        </p:spPr>
        <p:txBody>
          <a:bodyPr/>
          <a:lstStyle/>
          <a:p>
            <a:endParaRPr lang="ru-RU"/>
          </a:p>
        </p:txBody>
      </p:sp>
      <p:sp>
        <p:nvSpPr>
          <p:cNvPr id="9" name="Рисунок 11"/>
          <p:cNvSpPr>
            <a:spLocks noGrp="1"/>
          </p:cNvSpPr>
          <p:nvPr>
            <p:ph type="pic" sz="quarter" idx="18"/>
          </p:nvPr>
        </p:nvSpPr>
        <p:spPr>
          <a:xfrm>
            <a:off x="4139907" y="4702822"/>
            <a:ext cx="1762709" cy="1762709"/>
          </a:xfrm>
          <a:prstGeom prst="ellipse">
            <a:avLst/>
          </a:prstGeom>
        </p:spPr>
        <p:txBody>
          <a:bodyPr/>
          <a:lstStyle/>
          <a:p>
            <a:endParaRPr lang="ru-RU"/>
          </a:p>
        </p:txBody>
      </p:sp>
    </p:spTree>
    <p:extLst>
      <p:ext uri="{BB962C8B-B14F-4D97-AF65-F5344CB8AC3E}">
        <p14:creationId xmlns="" xmlns:p14="http://schemas.microsoft.com/office/powerpoint/2010/main" val="2822402035"/>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Сравнение">
    <p:spTree>
      <p:nvGrpSpPr>
        <p:cNvPr id="1" name=""/>
        <p:cNvGrpSpPr/>
        <p:nvPr/>
      </p:nvGrpSpPr>
      <p:grpSpPr>
        <a:xfrm>
          <a:off x="0" y="0"/>
          <a:ext cx="0" cy="0"/>
          <a:chOff x="0" y="0"/>
          <a:chExt cx="0" cy="0"/>
        </a:xfrm>
      </p:grpSpPr>
      <p:sp>
        <p:nvSpPr>
          <p:cNvPr id="10" name="Рисунок 11"/>
          <p:cNvSpPr>
            <a:spLocks noGrp="1"/>
          </p:cNvSpPr>
          <p:nvPr>
            <p:ph type="pic" sz="quarter" idx="15"/>
          </p:nvPr>
        </p:nvSpPr>
        <p:spPr>
          <a:xfrm>
            <a:off x="4268161" y="2547641"/>
            <a:ext cx="1762709" cy="1762709"/>
          </a:xfrm>
          <a:prstGeom prst="ellipse">
            <a:avLst/>
          </a:prstGeom>
        </p:spPr>
        <p:txBody>
          <a:bodyPr/>
          <a:lstStyle/>
          <a:p>
            <a:endParaRPr lang="ru-RU"/>
          </a:p>
        </p:txBody>
      </p:sp>
      <p:sp>
        <p:nvSpPr>
          <p:cNvPr id="11" name="Рисунок 29"/>
          <p:cNvSpPr>
            <a:spLocks noGrp="1"/>
          </p:cNvSpPr>
          <p:nvPr>
            <p:ph type="pic" sz="quarter" idx="17"/>
          </p:nvPr>
        </p:nvSpPr>
        <p:spPr>
          <a:xfrm>
            <a:off x="2218501" y="0"/>
            <a:ext cx="2785649" cy="2926079"/>
          </a:xfrm>
          <a:custGeom>
            <a:avLst/>
            <a:gdLst>
              <a:gd name="connsiteX0" fmla="*/ 0 w 2785649"/>
              <a:gd name="connsiteY0" fmla="*/ 0 h 2926079"/>
              <a:gd name="connsiteX1" fmla="*/ 2785649 w 2785649"/>
              <a:gd name="connsiteY1" fmla="*/ 0 h 2926079"/>
              <a:gd name="connsiteX2" fmla="*/ 2785649 w 2785649"/>
              <a:gd name="connsiteY2" fmla="*/ 2328333 h 2926079"/>
              <a:gd name="connsiteX3" fmla="*/ 2707060 w 2785649"/>
              <a:gd name="connsiteY3" fmla="*/ 2340327 h 2926079"/>
              <a:gd name="connsiteX4" fmla="*/ 1953887 w 2785649"/>
              <a:gd name="connsiteY4" fmla="*/ 2899313 h 2926079"/>
              <a:gd name="connsiteX5" fmla="*/ 1940993 w 2785649"/>
              <a:gd name="connsiteY5" fmla="*/ 2926079 h 2926079"/>
              <a:gd name="connsiteX6" fmla="*/ 0 w 2785649"/>
              <a:gd name="connsiteY6" fmla="*/ 2926079 h 292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5649" h="2926079">
                <a:moveTo>
                  <a:pt x="0" y="0"/>
                </a:moveTo>
                <a:lnTo>
                  <a:pt x="2785649" y="0"/>
                </a:lnTo>
                <a:lnTo>
                  <a:pt x="2785649" y="2328333"/>
                </a:lnTo>
                <a:lnTo>
                  <a:pt x="2707060" y="2340327"/>
                </a:lnTo>
                <a:cubicBezTo>
                  <a:pt x="2381531" y="2406940"/>
                  <a:pt x="2107851" y="2615891"/>
                  <a:pt x="1953887" y="2899313"/>
                </a:cubicBezTo>
                <a:lnTo>
                  <a:pt x="1940993" y="2926079"/>
                </a:lnTo>
                <a:lnTo>
                  <a:pt x="0" y="2926079"/>
                </a:lnTo>
                <a:close/>
              </a:path>
            </a:pathLst>
          </a:custGeom>
        </p:spPr>
        <p:txBody>
          <a:bodyPr wrap="square">
            <a:noAutofit/>
          </a:bodyPr>
          <a:lstStyle/>
          <a:p>
            <a:endParaRPr lang="ru-RU"/>
          </a:p>
        </p:txBody>
      </p:sp>
      <p:sp>
        <p:nvSpPr>
          <p:cNvPr id="12" name="Рисунок 31"/>
          <p:cNvSpPr>
            <a:spLocks noGrp="1"/>
          </p:cNvSpPr>
          <p:nvPr>
            <p:ph type="pic" sz="quarter" idx="18"/>
          </p:nvPr>
        </p:nvSpPr>
        <p:spPr>
          <a:xfrm>
            <a:off x="2232569" y="3193375"/>
            <a:ext cx="2785649" cy="3664629"/>
          </a:xfrm>
          <a:custGeom>
            <a:avLst/>
            <a:gdLst>
              <a:gd name="connsiteX0" fmla="*/ 0 w 2785649"/>
              <a:gd name="connsiteY0" fmla="*/ 0 h 3664629"/>
              <a:gd name="connsiteX1" fmla="*/ 1835965 w 2785649"/>
              <a:gd name="connsiteY1" fmla="*/ 0 h 3664629"/>
              <a:gd name="connsiteX2" fmla="*/ 1832963 w 2785649"/>
              <a:gd name="connsiteY2" fmla="*/ 11674 h 3664629"/>
              <a:gd name="connsiteX3" fmla="*/ 1810386 w 2785649"/>
              <a:gd name="connsiteY3" fmla="*/ 235629 h 3664629"/>
              <a:gd name="connsiteX4" fmla="*/ 2697681 w 2785649"/>
              <a:gd name="connsiteY4" fmla="*/ 1324303 h 3664629"/>
              <a:gd name="connsiteX5" fmla="*/ 2785649 w 2785649"/>
              <a:gd name="connsiteY5" fmla="*/ 1337728 h 3664629"/>
              <a:gd name="connsiteX6" fmla="*/ 2785649 w 2785649"/>
              <a:gd name="connsiteY6" fmla="*/ 3664629 h 3664629"/>
              <a:gd name="connsiteX7" fmla="*/ 0 w 2785649"/>
              <a:gd name="connsiteY7" fmla="*/ 3664629 h 366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5649" h="3664629">
                <a:moveTo>
                  <a:pt x="0" y="0"/>
                </a:moveTo>
                <a:lnTo>
                  <a:pt x="1835965" y="0"/>
                </a:lnTo>
                <a:lnTo>
                  <a:pt x="1832963" y="11674"/>
                </a:lnTo>
                <a:cubicBezTo>
                  <a:pt x="1818160" y="84013"/>
                  <a:pt x="1810386" y="158913"/>
                  <a:pt x="1810386" y="235629"/>
                </a:cubicBezTo>
                <a:cubicBezTo>
                  <a:pt x="1810386" y="772639"/>
                  <a:pt x="2191303" y="1220683"/>
                  <a:pt x="2697681" y="1324303"/>
                </a:cubicBezTo>
                <a:lnTo>
                  <a:pt x="2785649" y="1337728"/>
                </a:lnTo>
                <a:lnTo>
                  <a:pt x="2785649" y="3664629"/>
                </a:lnTo>
                <a:lnTo>
                  <a:pt x="0" y="3664629"/>
                </a:lnTo>
                <a:close/>
              </a:path>
            </a:pathLst>
          </a:custGeom>
        </p:spPr>
        <p:txBody>
          <a:bodyPr wrap="square">
            <a:noAutofit/>
          </a:bodyPr>
          <a:lstStyle/>
          <a:p>
            <a:endParaRPr lang="ru-RU"/>
          </a:p>
        </p:txBody>
      </p:sp>
      <p:sp>
        <p:nvSpPr>
          <p:cNvPr id="15" name="Рисунок 14"/>
          <p:cNvSpPr>
            <a:spLocks noGrp="1"/>
          </p:cNvSpPr>
          <p:nvPr>
            <p:ph type="pic" sz="quarter" idx="20"/>
          </p:nvPr>
        </p:nvSpPr>
        <p:spPr>
          <a:xfrm>
            <a:off x="8825872" y="2695073"/>
            <a:ext cx="3366128" cy="2132911"/>
          </a:xfrm>
        </p:spPr>
        <p:txBody>
          <a:bodyPr/>
          <a:lstStyle/>
          <a:p>
            <a:endParaRPr lang="ru-RU" dirty="0"/>
          </a:p>
        </p:txBody>
      </p:sp>
      <p:sp>
        <p:nvSpPr>
          <p:cNvPr id="16" name="Рисунок 14"/>
          <p:cNvSpPr>
            <a:spLocks noGrp="1"/>
          </p:cNvSpPr>
          <p:nvPr>
            <p:ph type="pic" sz="quarter" idx="21"/>
          </p:nvPr>
        </p:nvSpPr>
        <p:spPr>
          <a:xfrm>
            <a:off x="8825872" y="5095282"/>
            <a:ext cx="1489202" cy="1762710"/>
          </a:xfrm>
        </p:spPr>
        <p:txBody>
          <a:bodyPr/>
          <a:lstStyle/>
          <a:p>
            <a:endParaRPr lang="ru-RU"/>
          </a:p>
        </p:txBody>
      </p:sp>
      <p:sp>
        <p:nvSpPr>
          <p:cNvPr id="17" name="Рисунок 14"/>
          <p:cNvSpPr>
            <a:spLocks noGrp="1"/>
          </p:cNvSpPr>
          <p:nvPr>
            <p:ph type="pic" sz="quarter" idx="22"/>
          </p:nvPr>
        </p:nvSpPr>
        <p:spPr>
          <a:xfrm>
            <a:off x="10590504" y="5095281"/>
            <a:ext cx="1601496" cy="1762710"/>
          </a:xfrm>
        </p:spPr>
        <p:txBody>
          <a:bodyPr/>
          <a:lstStyle/>
          <a:p>
            <a:endParaRPr lang="ru-RU"/>
          </a:p>
        </p:txBody>
      </p:sp>
      <p:sp>
        <p:nvSpPr>
          <p:cNvPr id="18" name="Рисунок 14"/>
          <p:cNvSpPr>
            <a:spLocks noGrp="1"/>
          </p:cNvSpPr>
          <p:nvPr>
            <p:ph type="pic" sz="quarter" idx="23"/>
          </p:nvPr>
        </p:nvSpPr>
        <p:spPr>
          <a:xfrm>
            <a:off x="8811804" y="0"/>
            <a:ext cx="3380196" cy="2427775"/>
          </a:xfrm>
        </p:spPr>
        <p:txBody>
          <a:bodyPr/>
          <a:lstStyle/>
          <a:p>
            <a:endParaRPr lang="ru-RU" dirty="0"/>
          </a:p>
        </p:txBody>
      </p:sp>
      <p:sp>
        <p:nvSpPr>
          <p:cNvPr id="23" name="Рисунок 22"/>
          <p:cNvSpPr>
            <a:spLocks noGrp="1"/>
          </p:cNvSpPr>
          <p:nvPr>
            <p:ph type="pic" sz="quarter" idx="24"/>
          </p:nvPr>
        </p:nvSpPr>
        <p:spPr>
          <a:xfrm>
            <a:off x="5280025" y="0"/>
            <a:ext cx="3268663" cy="3689350"/>
          </a:xfrm>
          <a:custGeom>
            <a:avLst/>
            <a:gdLst>
              <a:gd name="connsiteX0" fmla="*/ 0 w 3268663"/>
              <a:gd name="connsiteY0" fmla="*/ 0 h 3689350"/>
              <a:gd name="connsiteX1" fmla="*/ 3268663 w 3268663"/>
              <a:gd name="connsiteY1" fmla="*/ 0 h 3689350"/>
              <a:gd name="connsiteX2" fmla="*/ 3268663 w 3268663"/>
              <a:gd name="connsiteY2" fmla="*/ 3689350 h 3689350"/>
              <a:gd name="connsiteX3" fmla="*/ 948977 w 3268663"/>
              <a:gd name="connsiteY3" fmla="*/ 3689350 h 3689350"/>
              <a:gd name="connsiteX4" fmla="*/ 954071 w 3268663"/>
              <a:gd name="connsiteY4" fmla="*/ 3668962 h 3689350"/>
              <a:gd name="connsiteX5" fmla="*/ 976396 w 3268663"/>
              <a:gd name="connsiteY5" fmla="*/ 3441032 h 3689350"/>
              <a:gd name="connsiteX6" fmla="*/ 98976 w 3268663"/>
              <a:gd name="connsiteY6" fmla="*/ 2333040 h 3689350"/>
              <a:gd name="connsiteX7" fmla="*/ 0 w 3268663"/>
              <a:gd name="connsiteY7" fmla="*/ 2317494 h 36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8663" h="3689350">
                <a:moveTo>
                  <a:pt x="0" y="0"/>
                </a:moveTo>
                <a:lnTo>
                  <a:pt x="3268663" y="0"/>
                </a:lnTo>
                <a:lnTo>
                  <a:pt x="3268663" y="3689350"/>
                </a:lnTo>
                <a:lnTo>
                  <a:pt x="948977" y="3689350"/>
                </a:lnTo>
                <a:lnTo>
                  <a:pt x="954071" y="3668962"/>
                </a:lnTo>
                <a:cubicBezTo>
                  <a:pt x="968709" y="3595338"/>
                  <a:pt x="976396" y="3519109"/>
                  <a:pt x="976396" y="3441032"/>
                </a:cubicBezTo>
                <a:cubicBezTo>
                  <a:pt x="976396" y="2894492"/>
                  <a:pt x="599719" y="2438499"/>
                  <a:pt x="98976" y="2333040"/>
                </a:cubicBezTo>
                <a:lnTo>
                  <a:pt x="0" y="2317494"/>
                </a:lnTo>
                <a:close/>
              </a:path>
            </a:pathLst>
          </a:custGeom>
        </p:spPr>
        <p:txBody>
          <a:bodyPr wrap="square">
            <a:noAutofit/>
          </a:bodyPr>
          <a:lstStyle/>
          <a:p>
            <a:endParaRPr lang="ru-RU"/>
          </a:p>
        </p:txBody>
      </p:sp>
      <p:sp>
        <p:nvSpPr>
          <p:cNvPr id="28" name="Рисунок 27"/>
          <p:cNvSpPr>
            <a:spLocks noGrp="1"/>
          </p:cNvSpPr>
          <p:nvPr>
            <p:ph type="pic" sz="quarter" idx="25"/>
          </p:nvPr>
        </p:nvSpPr>
        <p:spPr>
          <a:xfrm>
            <a:off x="5280025" y="3978275"/>
            <a:ext cx="3268663" cy="2879725"/>
          </a:xfrm>
          <a:custGeom>
            <a:avLst/>
            <a:gdLst>
              <a:gd name="connsiteX0" fmla="*/ 817380 w 3268663"/>
              <a:gd name="connsiteY0" fmla="*/ 0 h 2879725"/>
              <a:gd name="connsiteX1" fmla="*/ 3268663 w 3268663"/>
              <a:gd name="connsiteY1" fmla="*/ 0 h 2879725"/>
              <a:gd name="connsiteX2" fmla="*/ 3268663 w 3268663"/>
              <a:gd name="connsiteY2" fmla="*/ 2879725 h 2879725"/>
              <a:gd name="connsiteX3" fmla="*/ 0 w 3268663"/>
              <a:gd name="connsiteY3" fmla="*/ 2879725 h 2879725"/>
              <a:gd name="connsiteX4" fmla="*/ 0 w 3268663"/>
              <a:gd name="connsiteY4" fmla="*/ 552968 h 2879725"/>
              <a:gd name="connsiteX5" fmla="*/ 89339 w 3268663"/>
              <a:gd name="connsiteY5" fmla="*/ 539102 h 2879725"/>
              <a:gd name="connsiteX6" fmla="*/ 774053 w 3268663"/>
              <a:gd name="connsiteY6" fmla="*/ 72528 h 287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8663" h="2879725">
                <a:moveTo>
                  <a:pt x="817380" y="0"/>
                </a:moveTo>
                <a:lnTo>
                  <a:pt x="3268663" y="0"/>
                </a:lnTo>
                <a:lnTo>
                  <a:pt x="3268663" y="2879725"/>
                </a:lnTo>
                <a:lnTo>
                  <a:pt x="0" y="2879725"/>
                </a:lnTo>
                <a:lnTo>
                  <a:pt x="0" y="552968"/>
                </a:lnTo>
                <a:lnTo>
                  <a:pt x="89339" y="539102"/>
                </a:lnTo>
                <a:cubicBezTo>
                  <a:pt x="373389" y="479990"/>
                  <a:pt x="617224" y="308605"/>
                  <a:pt x="774053" y="72528"/>
                </a:cubicBezTo>
                <a:close/>
              </a:path>
            </a:pathLst>
          </a:custGeom>
        </p:spPr>
        <p:txBody>
          <a:bodyPr wrap="square">
            <a:noAutofit/>
          </a:bodyPr>
          <a:lstStyle/>
          <a:p>
            <a:endParaRPr lang="ru-RU"/>
          </a:p>
        </p:txBody>
      </p:sp>
    </p:spTree>
    <p:extLst>
      <p:ext uri="{BB962C8B-B14F-4D97-AF65-F5344CB8AC3E}">
        <p14:creationId xmlns="" xmlns:p14="http://schemas.microsoft.com/office/powerpoint/2010/main" val="2195828603"/>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p:spTree>
      <p:nvGrpSpPr>
        <p:cNvPr id="1" name=""/>
        <p:cNvGrpSpPr/>
        <p:nvPr/>
      </p:nvGrpSpPr>
      <p:grpSpPr>
        <a:xfrm>
          <a:off x="0" y="0"/>
          <a:ext cx="0" cy="0"/>
          <a:chOff x="0" y="0"/>
          <a:chExt cx="0" cy="0"/>
        </a:xfrm>
      </p:grpSpPr>
      <p:sp>
        <p:nvSpPr>
          <p:cNvPr id="6" name="Рисунок 11"/>
          <p:cNvSpPr>
            <a:spLocks noGrp="1"/>
          </p:cNvSpPr>
          <p:nvPr>
            <p:ph type="pic" sz="quarter" idx="15"/>
          </p:nvPr>
        </p:nvSpPr>
        <p:spPr>
          <a:xfrm>
            <a:off x="2049660" y="1084601"/>
            <a:ext cx="1762709" cy="1762709"/>
          </a:xfrm>
          <a:prstGeom prst="ellipse">
            <a:avLst/>
          </a:prstGeom>
        </p:spPr>
        <p:txBody>
          <a:bodyPr/>
          <a:lstStyle/>
          <a:p>
            <a:endParaRPr lang="ru-RU"/>
          </a:p>
        </p:txBody>
      </p:sp>
      <p:sp>
        <p:nvSpPr>
          <p:cNvPr id="12" name="Рисунок 14"/>
          <p:cNvSpPr>
            <a:spLocks noGrp="1"/>
          </p:cNvSpPr>
          <p:nvPr>
            <p:ph type="pic" sz="quarter" idx="23"/>
          </p:nvPr>
        </p:nvSpPr>
        <p:spPr>
          <a:xfrm>
            <a:off x="6593303" y="0"/>
            <a:ext cx="3380196" cy="2427775"/>
          </a:xfrm>
        </p:spPr>
        <p:txBody>
          <a:bodyPr/>
          <a:lstStyle/>
          <a:p>
            <a:endParaRPr lang="ru-RU" dirty="0"/>
          </a:p>
        </p:txBody>
      </p:sp>
      <p:sp>
        <p:nvSpPr>
          <p:cNvPr id="20" name="Рисунок 19"/>
          <p:cNvSpPr>
            <a:spLocks noGrp="1"/>
          </p:cNvSpPr>
          <p:nvPr>
            <p:ph type="pic" sz="quarter" idx="26"/>
          </p:nvPr>
        </p:nvSpPr>
        <p:spPr>
          <a:xfrm>
            <a:off x="0" y="0"/>
            <a:ext cx="2785649" cy="1463039"/>
          </a:xfrm>
          <a:custGeom>
            <a:avLst/>
            <a:gdLst>
              <a:gd name="connsiteX0" fmla="*/ 0 w 2785649"/>
              <a:gd name="connsiteY0" fmla="*/ 0 h 1463039"/>
              <a:gd name="connsiteX1" fmla="*/ 2785649 w 2785649"/>
              <a:gd name="connsiteY1" fmla="*/ 0 h 1463039"/>
              <a:gd name="connsiteX2" fmla="*/ 2785649 w 2785649"/>
              <a:gd name="connsiteY2" fmla="*/ 863681 h 1463039"/>
              <a:gd name="connsiteX3" fmla="*/ 2712887 w 2785649"/>
              <a:gd name="connsiteY3" fmla="*/ 874880 h 1463039"/>
              <a:gd name="connsiteX4" fmla="*/ 2017898 w 2785649"/>
              <a:gd name="connsiteY4" fmla="*/ 1344478 h 1463039"/>
              <a:gd name="connsiteX5" fmla="*/ 1954083 w 2785649"/>
              <a:gd name="connsiteY5" fmla="*/ 1463039 h 1463039"/>
              <a:gd name="connsiteX6" fmla="*/ 0 w 2785649"/>
              <a:gd name="connsiteY6" fmla="*/ 1463039 h 14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5649" h="1463039">
                <a:moveTo>
                  <a:pt x="0" y="0"/>
                </a:moveTo>
                <a:lnTo>
                  <a:pt x="2785649" y="0"/>
                </a:lnTo>
                <a:lnTo>
                  <a:pt x="2785649" y="863681"/>
                </a:lnTo>
                <a:lnTo>
                  <a:pt x="2712887" y="874880"/>
                </a:lnTo>
                <a:cubicBezTo>
                  <a:pt x="2424574" y="934374"/>
                  <a:pt x="2177080" y="1106871"/>
                  <a:pt x="2017898" y="1344478"/>
                </a:cubicBezTo>
                <a:lnTo>
                  <a:pt x="1954083" y="1463039"/>
                </a:lnTo>
                <a:lnTo>
                  <a:pt x="0" y="1463039"/>
                </a:lnTo>
                <a:close/>
              </a:path>
            </a:pathLst>
          </a:custGeom>
        </p:spPr>
        <p:txBody>
          <a:bodyPr wrap="square">
            <a:noAutofit/>
          </a:bodyPr>
          <a:lstStyle/>
          <a:p>
            <a:endParaRPr lang="ru-RU"/>
          </a:p>
        </p:txBody>
      </p:sp>
      <p:sp>
        <p:nvSpPr>
          <p:cNvPr id="37" name="Рисунок 36"/>
          <p:cNvSpPr>
            <a:spLocks noGrp="1"/>
          </p:cNvSpPr>
          <p:nvPr>
            <p:ph type="pic" sz="quarter" idx="30"/>
          </p:nvPr>
        </p:nvSpPr>
        <p:spPr>
          <a:xfrm>
            <a:off x="3055938" y="0"/>
            <a:ext cx="3275012" cy="5095281"/>
          </a:xfrm>
          <a:custGeom>
            <a:avLst/>
            <a:gdLst>
              <a:gd name="connsiteX0" fmla="*/ 0 w 3275012"/>
              <a:gd name="connsiteY0" fmla="*/ 0 h 5095281"/>
              <a:gd name="connsiteX1" fmla="*/ 3275012 w 3275012"/>
              <a:gd name="connsiteY1" fmla="*/ 0 h 5095281"/>
              <a:gd name="connsiteX2" fmla="*/ 3275012 w 3275012"/>
              <a:gd name="connsiteY2" fmla="*/ 3219484 h 5095281"/>
              <a:gd name="connsiteX3" fmla="*/ 3252852 w 3275012"/>
              <a:gd name="connsiteY3" fmla="*/ 3216074 h 5095281"/>
              <a:gd name="connsiteX4" fmla="*/ 3139644 w 3275012"/>
              <a:gd name="connsiteY4" fmla="*/ 3210309 h 5095281"/>
              <a:gd name="connsiteX5" fmla="*/ 2032411 w 3275012"/>
              <a:gd name="connsiteY5" fmla="*/ 4326873 h 5095281"/>
              <a:gd name="connsiteX6" fmla="*/ 2285249 w 3275012"/>
              <a:gd name="connsiteY6" fmla="*/ 5037112 h 5095281"/>
              <a:gd name="connsiteX7" fmla="*/ 2337676 w 3275012"/>
              <a:gd name="connsiteY7" fmla="*/ 5095281 h 5095281"/>
              <a:gd name="connsiteX8" fmla="*/ 0 w 3275012"/>
              <a:gd name="connsiteY8" fmla="*/ 5095281 h 5095281"/>
              <a:gd name="connsiteX9" fmla="*/ 0 w 3275012"/>
              <a:gd name="connsiteY9" fmla="*/ 3076015 h 5095281"/>
              <a:gd name="connsiteX10" fmla="*/ 105136 w 3275012"/>
              <a:gd name="connsiteY10" fmla="*/ 3059835 h 5095281"/>
              <a:gd name="connsiteX11" fmla="*/ 989223 w 3275012"/>
              <a:gd name="connsiteY11" fmla="*/ 1965955 h 5095281"/>
              <a:gd name="connsiteX12" fmla="*/ 105136 w 3275012"/>
              <a:gd name="connsiteY12" fmla="*/ 872076 h 5095281"/>
              <a:gd name="connsiteX13" fmla="*/ 0 w 3275012"/>
              <a:gd name="connsiteY13" fmla="*/ 855895 h 509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5012" h="5095281">
                <a:moveTo>
                  <a:pt x="0" y="0"/>
                </a:moveTo>
                <a:lnTo>
                  <a:pt x="3275012" y="0"/>
                </a:lnTo>
                <a:lnTo>
                  <a:pt x="3275012" y="3219484"/>
                </a:lnTo>
                <a:lnTo>
                  <a:pt x="3252852" y="3216074"/>
                </a:lnTo>
                <a:cubicBezTo>
                  <a:pt x="3215630" y="3212262"/>
                  <a:pt x="3177863" y="3210309"/>
                  <a:pt x="3139644" y="3210309"/>
                </a:cubicBezTo>
                <a:cubicBezTo>
                  <a:pt x="2528136" y="3210309"/>
                  <a:pt x="2032411" y="3710212"/>
                  <a:pt x="2032411" y="4326873"/>
                </a:cubicBezTo>
                <a:cubicBezTo>
                  <a:pt x="2032411" y="4596662"/>
                  <a:pt x="2127296" y="4844103"/>
                  <a:pt x="2285249" y="5037112"/>
                </a:cubicBezTo>
                <a:lnTo>
                  <a:pt x="2337676" y="5095281"/>
                </a:lnTo>
                <a:lnTo>
                  <a:pt x="0" y="5095281"/>
                </a:lnTo>
                <a:lnTo>
                  <a:pt x="0" y="3076015"/>
                </a:lnTo>
                <a:lnTo>
                  <a:pt x="105136" y="3059835"/>
                </a:lnTo>
                <a:cubicBezTo>
                  <a:pt x="609684" y="2955719"/>
                  <a:pt x="989223" y="2505534"/>
                  <a:pt x="989223" y="1965955"/>
                </a:cubicBezTo>
                <a:cubicBezTo>
                  <a:pt x="989223" y="1426377"/>
                  <a:pt x="609684" y="976191"/>
                  <a:pt x="105136" y="872076"/>
                </a:cubicBezTo>
                <a:lnTo>
                  <a:pt x="0" y="855895"/>
                </a:lnTo>
                <a:close/>
              </a:path>
            </a:pathLst>
          </a:custGeom>
        </p:spPr>
        <p:txBody>
          <a:bodyPr wrap="square">
            <a:noAutofit/>
          </a:bodyPr>
          <a:lstStyle/>
          <a:p>
            <a:endParaRPr lang="ru-RU"/>
          </a:p>
        </p:txBody>
      </p:sp>
      <p:sp>
        <p:nvSpPr>
          <p:cNvPr id="28" name="Рисунок 27"/>
          <p:cNvSpPr>
            <a:spLocks noGrp="1"/>
          </p:cNvSpPr>
          <p:nvPr>
            <p:ph type="pic" sz="quarter" idx="32"/>
          </p:nvPr>
        </p:nvSpPr>
        <p:spPr>
          <a:xfrm>
            <a:off x="-4320" y="1696255"/>
            <a:ext cx="2771775" cy="1463039"/>
          </a:xfrm>
          <a:custGeom>
            <a:avLst/>
            <a:gdLst>
              <a:gd name="connsiteX0" fmla="*/ 0 w 2771775"/>
              <a:gd name="connsiteY0" fmla="*/ 0 h 1463039"/>
              <a:gd name="connsiteX1" fmla="*/ 1871262 w 2771775"/>
              <a:gd name="connsiteY1" fmla="*/ 0 h 1463039"/>
              <a:gd name="connsiteX2" fmla="*/ 1857510 w 2771775"/>
              <a:gd name="connsiteY2" fmla="*/ 44674 h 1463039"/>
              <a:gd name="connsiteX3" fmla="*/ 1835015 w 2771775"/>
              <a:gd name="connsiteY3" fmla="*/ 269700 h 1463039"/>
              <a:gd name="connsiteX4" fmla="*/ 2719102 w 2771775"/>
              <a:gd name="connsiteY4" fmla="*/ 1363580 h 1463039"/>
              <a:gd name="connsiteX5" fmla="*/ 2771775 w 2771775"/>
              <a:gd name="connsiteY5" fmla="*/ 1371686 h 1463039"/>
              <a:gd name="connsiteX6" fmla="*/ 2771775 w 2771775"/>
              <a:gd name="connsiteY6" fmla="*/ 1463039 h 1463039"/>
              <a:gd name="connsiteX7" fmla="*/ 0 w 2771775"/>
              <a:gd name="connsiteY7" fmla="*/ 1463039 h 14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1775" h="1463039">
                <a:moveTo>
                  <a:pt x="0" y="0"/>
                </a:moveTo>
                <a:lnTo>
                  <a:pt x="1871262" y="0"/>
                </a:lnTo>
                <a:lnTo>
                  <a:pt x="1857510" y="44674"/>
                </a:lnTo>
                <a:cubicBezTo>
                  <a:pt x="1842761" y="117359"/>
                  <a:pt x="1835015" y="192617"/>
                  <a:pt x="1835015" y="269700"/>
                </a:cubicBezTo>
                <a:cubicBezTo>
                  <a:pt x="1835015" y="809278"/>
                  <a:pt x="2214555" y="1259464"/>
                  <a:pt x="2719102" y="1363580"/>
                </a:cubicBezTo>
                <a:lnTo>
                  <a:pt x="2771775" y="1371686"/>
                </a:lnTo>
                <a:lnTo>
                  <a:pt x="2771775" y="1463039"/>
                </a:lnTo>
                <a:lnTo>
                  <a:pt x="0" y="1463039"/>
                </a:lnTo>
                <a:close/>
              </a:path>
            </a:pathLst>
          </a:custGeom>
        </p:spPr>
        <p:txBody>
          <a:bodyPr wrap="square">
            <a:noAutofit/>
          </a:bodyPr>
          <a:lstStyle/>
          <a:p>
            <a:endParaRPr lang="ru-RU"/>
          </a:p>
        </p:txBody>
      </p:sp>
      <p:sp>
        <p:nvSpPr>
          <p:cNvPr id="30" name="Рисунок 29"/>
          <p:cNvSpPr>
            <a:spLocks noGrp="1"/>
          </p:cNvSpPr>
          <p:nvPr>
            <p:ph type="pic" sz="quarter" idx="33"/>
          </p:nvPr>
        </p:nvSpPr>
        <p:spPr>
          <a:xfrm>
            <a:off x="-4321" y="3392510"/>
            <a:ext cx="2797906" cy="1462087"/>
          </a:xfrm>
        </p:spPr>
        <p:txBody>
          <a:bodyPr/>
          <a:lstStyle/>
          <a:p>
            <a:endParaRPr lang="ru-RU" dirty="0"/>
          </a:p>
        </p:txBody>
      </p:sp>
      <p:sp>
        <p:nvSpPr>
          <p:cNvPr id="31" name="Рисунок 29"/>
          <p:cNvSpPr>
            <a:spLocks noGrp="1"/>
          </p:cNvSpPr>
          <p:nvPr>
            <p:ph type="pic" sz="quarter" idx="34"/>
          </p:nvPr>
        </p:nvSpPr>
        <p:spPr>
          <a:xfrm>
            <a:off x="-4321" y="5087813"/>
            <a:ext cx="2797906" cy="1770178"/>
          </a:xfrm>
        </p:spPr>
        <p:txBody>
          <a:bodyPr/>
          <a:lstStyle/>
          <a:p>
            <a:endParaRPr lang="ru-RU"/>
          </a:p>
        </p:txBody>
      </p:sp>
      <p:sp>
        <p:nvSpPr>
          <p:cNvPr id="39" name="Рисунок 38"/>
          <p:cNvSpPr>
            <a:spLocks noGrp="1"/>
          </p:cNvSpPr>
          <p:nvPr>
            <p:ph type="pic" sz="quarter" idx="35"/>
          </p:nvPr>
        </p:nvSpPr>
        <p:spPr>
          <a:xfrm>
            <a:off x="3055938" y="5321175"/>
            <a:ext cx="3275012" cy="1536825"/>
          </a:xfrm>
          <a:custGeom>
            <a:avLst/>
            <a:gdLst>
              <a:gd name="connsiteX0" fmla="*/ 0 w 3275012"/>
              <a:gd name="connsiteY0" fmla="*/ 0 h 1536825"/>
              <a:gd name="connsiteX1" fmla="*/ 2637605 w 3275012"/>
              <a:gd name="connsiteY1" fmla="*/ 0 h 1536825"/>
              <a:gd name="connsiteX2" fmla="*/ 2708659 w 3275012"/>
              <a:gd name="connsiteY2" fmla="*/ 34517 h 1536825"/>
              <a:gd name="connsiteX3" fmla="*/ 3139644 w 3275012"/>
              <a:gd name="connsiteY3" fmla="*/ 122262 h 1536825"/>
              <a:gd name="connsiteX4" fmla="*/ 3252852 w 3275012"/>
              <a:gd name="connsiteY4" fmla="*/ 116498 h 1536825"/>
              <a:gd name="connsiteX5" fmla="*/ 3275012 w 3275012"/>
              <a:gd name="connsiteY5" fmla="*/ 113087 h 1536825"/>
              <a:gd name="connsiteX6" fmla="*/ 3275012 w 3275012"/>
              <a:gd name="connsiteY6" fmla="*/ 1536825 h 1536825"/>
              <a:gd name="connsiteX7" fmla="*/ 0 w 3275012"/>
              <a:gd name="connsiteY7" fmla="*/ 1536825 h 153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5012" h="1536825">
                <a:moveTo>
                  <a:pt x="0" y="0"/>
                </a:moveTo>
                <a:lnTo>
                  <a:pt x="2637605" y="0"/>
                </a:lnTo>
                <a:lnTo>
                  <a:pt x="2708659" y="34517"/>
                </a:lnTo>
                <a:cubicBezTo>
                  <a:pt x="2841127" y="91018"/>
                  <a:pt x="2986767" y="122262"/>
                  <a:pt x="3139644" y="122262"/>
                </a:cubicBezTo>
                <a:cubicBezTo>
                  <a:pt x="3177863" y="122262"/>
                  <a:pt x="3215630" y="120310"/>
                  <a:pt x="3252852" y="116498"/>
                </a:cubicBezTo>
                <a:lnTo>
                  <a:pt x="3275012" y="113087"/>
                </a:lnTo>
                <a:lnTo>
                  <a:pt x="3275012" y="1536825"/>
                </a:lnTo>
                <a:lnTo>
                  <a:pt x="0" y="1536825"/>
                </a:lnTo>
                <a:close/>
              </a:path>
            </a:pathLst>
          </a:custGeom>
        </p:spPr>
        <p:txBody>
          <a:bodyPr wrap="square">
            <a:noAutofit/>
          </a:bodyPr>
          <a:lstStyle/>
          <a:p>
            <a:endParaRPr lang="ru-RU"/>
          </a:p>
        </p:txBody>
      </p:sp>
      <p:sp>
        <p:nvSpPr>
          <p:cNvPr id="36" name="Рисунок 11"/>
          <p:cNvSpPr>
            <a:spLocks noGrp="1"/>
          </p:cNvSpPr>
          <p:nvPr>
            <p:ph type="pic" sz="quarter" idx="37"/>
          </p:nvPr>
        </p:nvSpPr>
        <p:spPr>
          <a:xfrm>
            <a:off x="5314228" y="3445519"/>
            <a:ext cx="1762709" cy="1762709"/>
          </a:xfrm>
          <a:prstGeom prst="ellipse">
            <a:avLst/>
          </a:prstGeom>
        </p:spPr>
        <p:txBody>
          <a:bodyPr/>
          <a:lstStyle/>
          <a:p>
            <a:endParaRPr lang="ru-RU"/>
          </a:p>
        </p:txBody>
      </p:sp>
      <p:sp>
        <p:nvSpPr>
          <p:cNvPr id="41" name="Рисунок 40"/>
          <p:cNvSpPr>
            <a:spLocks noGrp="1"/>
          </p:cNvSpPr>
          <p:nvPr>
            <p:ph type="pic" sz="quarter" idx="38"/>
          </p:nvPr>
        </p:nvSpPr>
        <p:spPr>
          <a:xfrm>
            <a:off x="6593303" y="2662989"/>
            <a:ext cx="3380196" cy="4195011"/>
          </a:xfrm>
          <a:custGeom>
            <a:avLst/>
            <a:gdLst>
              <a:gd name="connsiteX0" fmla="*/ 0 w 3380196"/>
              <a:gd name="connsiteY0" fmla="*/ 0 h 4195011"/>
              <a:gd name="connsiteX1" fmla="*/ 3380196 w 3380196"/>
              <a:gd name="connsiteY1" fmla="*/ 0 h 4195011"/>
              <a:gd name="connsiteX2" fmla="*/ 3380196 w 3380196"/>
              <a:gd name="connsiteY2" fmla="*/ 4195011 h 4195011"/>
              <a:gd name="connsiteX3" fmla="*/ 0 w 3380196"/>
              <a:gd name="connsiteY3" fmla="*/ 4195011 h 4195011"/>
              <a:gd name="connsiteX4" fmla="*/ 0 w 3380196"/>
              <a:gd name="connsiteY4" fmla="*/ 2704981 h 4195011"/>
              <a:gd name="connsiteX5" fmla="*/ 33264 w 3380196"/>
              <a:gd name="connsiteY5" fmla="*/ 2692703 h 4195011"/>
              <a:gd name="connsiteX6" fmla="*/ 709512 w 3380196"/>
              <a:gd name="connsiteY6" fmla="*/ 1663884 h 4195011"/>
              <a:gd name="connsiteX7" fmla="*/ 33264 w 3380196"/>
              <a:gd name="connsiteY7" fmla="*/ 635065 h 4195011"/>
              <a:gd name="connsiteX8" fmla="*/ 0 w 3380196"/>
              <a:gd name="connsiteY8" fmla="*/ 622788 h 41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0196" h="4195011">
                <a:moveTo>
                  <a:pt x="0" y="0"/>
                </a:moveTo>
                <a:lnTo>
                  <a:pt x="3380196" y="0"/>
                </a:lnTo>
                <a:lnTo>
                  <a:pt x="3380196" y="4195011"/>
                </a:lnTo>
                <a:lnTo>
                  <a:pt x="0" y="4195011"/>
                </a:lnTo>
                <a:lnTo>
                  <a:pt x="0" y="2704981"/>
                </a:lnTo>
                <a:lnTo>
                  <a:pt x="33264" y="2692703"/>
                </a:lnTo>
                <a:cubicBezTo>
                  <a:pt x="430667" y="2523199"/>
                  <a:pt x="709512" y="2126380"/>
                  <a:pt x="709512" y="1663884"/>
                </a:cubicBezTo>
                <a:cubicBezTo>
                  <a:pt x="709512" y="1201388"/>
                  <a:pt x="430667" y="804569"/>
                  <a:pt x="33264" y="635065"/>
                </a:cubicBezTo>
                <a:lnTo>
                  <a:pt x="0" y="622788"/>
                </a:lnTo>
                <a:close/>
              </a:path>
            </a:pathLst>
          </a:custGeom>
        </p:spPr>
        <p:txBody>
          <a:bodyPr wrap="square">
            <a:noAutofit/>
          </a:bodyPr>
          <a:lstStyle/>
          <a:p>
            <a:endParaRPr lang="ru-RU" dirty="0"/>
          </a:p>
        </p:txBody>
      </p:sp>
    </p:spTree>
    <p:extLst>
      <p:ext uri="{BB962C8B-B14F-4D97-AF65-F5344CB8AC3E}">
        <p14:creationId xmlns="" xmlns:p14="http://schemas.microsoft.com/office/powerpoint/2010/main" val="134394537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Пустой слайд">
    <p:spTree>
      <p:nvGrpSpPr>
        <p:cNvPr id="1" name=""/>
        <p:cNvGrpSpPr/>
        <p:nvPr/>
      </p:nvGrpSpPr>
      <p:grpSpPr>
        <a:xfrm>
          <a:off x="0" y="0"/>
          <a:ext cx="0" cy="0"/>
          <a:chOff x="0" y="0"/>
          <a:chExt cx="0" cy="0"/>
        </a:xfrm>
      </p:grpSpPr>
      <p:sp>
        <p:nvSpPr>
          <p:cNvPr id="6" name="Рисунок 5"/>
          <p:cNvSpPr>
            <a:spLocks noGrp="1"/>
          </p:cNvSpPr>
          <p:nvPr>
            <p:ph type="pic" sz="quarter" idx="10"/>
          </p:nvPr>
        </p:nvSpPr>
        <p:spPr>
          <a:xfrm>
            <a:off x="3502865" y="881982"/>
            <a:ext cx="1555750" cy="1555750"/>
          </a:xfrm>
        </p:spPr>
        <p:txBody>
          <a:bodyPr/>
          <a:lstStyle/>
          <a:p>
            <a:endParaRPr lang="ru-RU"/>
          </a:p>
        </p:txBody>
      </p:sp>
      <p:sp>
        <p:nvSpPr>
          <p:cNvPr id="7" name="Рисунок 5"/>
          <p:cNvSpPr>
            <a:spLocks noGrp="1"/>
          </p:cNvSpPr>
          <p:nvPr>
            <p:ph type="pic" sz="quarter" idx="11"/>
          </p:nvPr>
        </p:nvSpPr>
        <p:spPr>
          <a:xfrm>
            <a:off x="5320968" y="881982"/>
            <a:ext cx="1555750" cy="1555750"/>
          </a:xfrm>
        </p:spPr>
        <p:txBody>
          <a:bodyPr/>
          <a:lstStyle/>
          <a:p>
            <a:endParaRPr lang="ru-RU"/>
          </a:p>
        </p:txBody>
      </p:sp>
      <p:sp>
        <p:nvSpPr>
          <p:cNvPr id="10" name="Рисунок 5"/>
          <p:cNvSpPr>
            <a:spLocks noGrp="1"/>
          </p:cNvSpPr>
          <p:nvPr>
            <p:ph type="pic" sz="quarter" idx="12"/>
          </p:nvPr>
        </p:nvSpPr>
        <p:spPr>
          <a:xfrm>
            <a:off x="7139071" y="881982"/>
            <a:ext cx="1555750" cy="1555750"/>
          </a:xfrm>
        </p:spPr>
        <p:txBody>
          <a:bodyPr/>
          <a:lstStyle/>
          <a:p>
            <a:endParaRPr lang="ru-RU"/>
          </a:p>
        </p:txBody>
      </p:sp>
      <p:sp>
        <p:nvSpPr>
          <p:cNvPr id="11" name="Рисунок 5"/>
          <p:cNvSpPr>
            <a:spLocks noGrp="1"/>
          </p:cNvSpPr>
          <p:nvPr>
            <p:ph type="pic" sz="quarter" idx="13"/>
          </p:nvPr>
        </p:nvSpPr>
        <p:spPr>
          <a:xfrm>
            <a:off x="5320968" y="2702761"/>
            <a:ext cx="1555750" cy="1555750"/>
          </a:xfrm>
        </p:spPr>
        <p:txBody>
          <a:bodyPr/>
          <a:lstStyle/>
          <a:p>
            <a:endParaRPr lang="ru-RU"/>
          </a:p>
        </p:txBody>
      </p:sp>
      <p:sp>
        <p:nvSpPr>
          <p:cNvPr id="12" name="Рисунок 5"/>
          <p:cNvSpPr>
            <a:spLocks noGrp="1"/>
          </p:cNvSpPr>
          <p:nvPr>
            <p:ph type="pic" sz="quarter" idx="14"/>
          </p:nvPr>
        </p:nvSpPr>
        <p:spPr>
          <a:xfrm>
            <a:off x="3502865" y="2702761"/>
            <a:ext cx="1555750" cy="1555750"/>
          </a:xfrm>
        </p:spPr>
        <p:txBody>
          <a:bodyPr/>
          <a:lstStyle/>
          <a:p>
            <a:endParaRPr lang="ru-RU"/>
          </a:p>
        </p:txBody>
      </p:sp>
      <p:sp>
        <p:nvSpPr>
          <p:cNvPr id="13" name="Рисунок 5"/>
          <p:cNvSpPr>
            <a:spLocks noGrp="1"/>
          </p:cNvSpPr>
          <p:nvPr>
            <p:ph type="pic" sz="quarter" idx="15"/>
          </p:nvPr>
        </p:nvSpPr>
        <p:spPr>
          <a:xfrm>
            <a:off x="7139071" y="2702761"/>
            <a:ext cx="1555750" cy="1555750"/>
          </a:xfrm>
        </p:spPr>
        <p:txBody>
          <a:bodyPr/>
          <a:lstStyle/>
          <a:p>
            <a:endParaRPr lang="ru-RU"/>
          </a:p>
        </p:txBody>
      </p:sp>
      <p:sp>
        <p:nvSpPr>
          <p:cNvPr id="14" name="Рисунок 5"/>
          <p:cNvSpPr>
            <a:spLocks noGrp="1"/>
          </p:cNvSpPr>
          <p:nvPr>
            <p:ph type="pic" sz="quarter" idx="16"/>
          </p:nvPr>
        </p:nvSpPr>
        <p:spPr>
          <a:xfrm>
            <a:off x="3502865" y="4523540"/>
            <a:ext cx="1555750" cy="1555750"/>
          </a:xfrm>
        </p:spPr>
        <p:txBody>
          <a:bodyPr/>
          <a:lstStyle/>
          <a:p>
            <a:endParaRPr lang="ru-RU"/>
          </a:p>
        </p:txBody>
      </p:sp>
      <p:sp>
        <p:nvSpPr>
          <p:cNvPr id="15" name="Рисунок 5"/>
          <p:cNvSpPr>
            <a:spLocks noGrp="1"/>
          </p:cNvSpPr>
          <p:nvPr>
            <p:ph type="pic" sz="quarter" idx="17"/>
          </p:nvPr>
        </p:nvSpPr>
        <p:spPr>
          <a:xfrm>
            <a:off x="5320968" y="4523540"/>
            <a:ext cx="1555750" cy="1555750"/>
          </a:xfrm>
        </p:spPr>
        <p:txBody>
          <a:bodyPr/>
          <a:lstStyle/>
          <a:p>
            <a:endParaRPr lang="ru-RU"/>
          </a:p>
        </p:txBody>
      </p:sp>
      <p:sp>
        <p:nvSpPr>
          <p:cNvPr id="16" name="Рисунок 5"/>
          <p:cNvSpPr>
            <a:spLocks noGrp="1"/>
          </p:cNvSpPr>
          <p:nvPr>
            <p:ph type="pic" sz="quarter" idx="18"/>
          </p:nvPr>
        </p:nvSpPr>
        <p:spPr>
          <a:xfrm>
            <a:off x="7139071" y="4523540"/>
            <a:ext cx="1555750" cy="1555750"/>
          </a:xfrm>
        </p:spPr>
        <p:txBody>
          <a:bodyPr/>
          <a:lstStyle/>
          <a:p>
            <a:endParaRPr lang="ru-RU"/>
          </a:p>
        </p:txBody>
      </p:sp>
    </p:spTree>
    <p:extLst>
      <p:ext uri="{BB962C8B-B14F-4D97-AF65-F5344CB8AC3E}">
        <p14:creationId xmlns="" xmlns:p14="http://schemas.microsoft.com/office/powerpoint/2010/main" val="1471072453"/>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Объект с подписью">
    <p:spTree>
      <p:nvGrpSpPr>
        <p:cNvPr id="1" name=""/>
        <p:cNvGrpSpPr/>
        <p:nvPr/>
      </p:nvGrpSpPr>
      <p:grpSpPr>
        <a:xfrm>
          <a:off x="0" y="0"/>
          <a:ext cx="0" cy="0"/>
          <a:chOff x="0" y="0"/>
          <a:chExt cx="0" cy="0"/>
        </a:xfrm>
      </p:grpSpPr>
      <p:sp>
        <p:nvSpPr>
          <p:cNvPr id="11" name="Рисунок 8"/>
          <p:cNvSpPr>
            <a:spLocks noGrp="1"/>
          </p:cNvSpPr>
          <p:nvPr>
            <p:ph type="pic" sz="quarter" idx="12"/>
          </p:nvPr>
        </p:nvSpPr>
        <p:spPr>
          <a:xfrm>
            <a:off x="996838" y="2412457"/>
            <a:ext cx="4698108" cy="2642686"/>
          </a:xfrm>
        </p:spPr>
        <p:txBody>
          <a:bodyPr/>
          <a:lstStyle/>
          <a:p>
            <a:endParaRPr lang="ru-RU" dirty="0"/>
          </a:p>
        </p:txBody>
      </p:sp>
      <p:sp>
        <p:nvSpPr>
          <p:cNvPr id="10" name="Рисунок 8"/>
          <p:cNvSpPr>
            <a:spLocks noGrp="1"/>
          </p:cNvSpPr>
          <p:nvPr>
            <p:ph type="pic" sz="quarter" idx="11"/>
          </p:nvPr>
        </p:nvSpPr>
        <p:spPr>
          <a:xfrm>
            <a:off x="6497053" y="2412457"/>
            <a:ext cx="4698108" cy="2642686"/>
          </a:xfrm>
        </p:spPr>
        <p:txBody>
          <a:bodyPr/>
          <a:lstStyle/>
          <a:p>
            <a:endParaRPr lang="ru-RU"/>
          </a:p>
        </p:txBody>
      </p:sp>
      <p:sp>
        <p:nvSpPr>
          <p:cNvPr id="9" name="Рисунок 8"/>
          <p:cNvSpPr>
            <a:spLocks noGrp="1"/>
          </p:cNvSpPr>
          <p:nvPr>
            <p:ph type="pic" sz="quarter" idx="10"/>
          </p:nvPr>
        </p:nvSpPr>
        <p:spPr>
          <a:xfrm>
            <a:off x="3108603" y="1700463"/>
            <a:ext cx="5974793" cy="3360821"/>
          </a:xfrm>
        </p:spPr>
        <p:txBody>
          <a:bodyPr/>
          <a:lstStyle/>
          <a:p>
            <a:endParaRPr lang="ru-RU"/>
          </a:p>
        </p:txBody>
      </p:sp>
    </p:spTree>
    <p:extLst>
      <p:ext uri="{BB962C8B-B14F-4D97-AF65-F5344CB8AC3E}">
        <p14:creationId xmlns="" xmlns:p14="http://schemas.microsoft.com/office/powerpoint/2010/main" val="645303651"/>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Рисунок с подписью">
    <p:spTree>
      <p:nvGrpSpPr>
        <p:cNvPr id="1" name=""/>
        <p:cNvGrpSpPr/>
        <p:nvPr/>
      </p:nvGrpSpPr>
      <p:grpSpPr>
        <a:xfrm>
          <a:off x="0" y="0"/>
          <a:ext cx="0" cy="0"/>
          <a:chOff x="0" y="0"/>
          <a:chExt cx="0" cy="0"/>
        </a:xfrm>
      </p:grpSpPr>
      <p:sp>
        <p:nvSpPr>
          <p:cNvPr id="15" name="Рисунок 8"/>
          <p:cNvSpPr>
            <a:spLocks noGrp="1"/>
          </p:cNvSpPr>
          <p:nvPr>
            <p:ph type="pic" sz="quarter" idx="10"/>
          </p:nvPr>
        </p:nvSpPr>
        <p:spPr>
          <a:xfrm>
            <a:off x="2266773" y="1700463"/>
            <a:ext cx="5974793" cy="3360821"/>
          </a:xfrm>
        </p:spPr>
        <p:txBody>
          <a:bodyPr/>
          <a:lstStyle/>
          <a:p>
            <a:endParaRPr lang="ru-RU"/>
          </a:p>
        </p:txBody>
      </p:sp>
      <p:sp>
        <p:nvSpPr>
          <p:cNvPr id="19" name="Рисунок 8"/>
          <p:cNvSpPr>
            <a:spLocks noGrp="1"/>
          </p:cNvSpPr>
          <p:nvPr>
            <p:ph type="pic" sz="quarter" idx="11"/>
          </p:nvPr>
        </p:nvSpPr>
        <p:spPr>
          <a:xfrm>
            <a:off x="3115859" y="2360863"/>
            <a:ext cx="5974793" cy="3360821"/>
          </a:xfrm>
        </p:spPr>
        <p:txBody>
          <a:bodyPr/>
          <a:lstStyle/>
          <a:p>
            <a:endParaRPr lang="ru-RU"/>
          </a:p>
        </p:txBody>
      </p:sp>
      <p:sp>
        <p:nvSpPr>
          <p:cNvPr id="20" name="Рисунок 8"/>
          <p:cNvSpPr>
            <a:spLocks noGrp="1"/>
          </p:cNvSpPr>
          <p:nvPr>
            <p:ph type="pic" sz="quarter" idx="12"/>
          </p:nvPr>
        </p:nvSpPr>
        <p:spPr>
          <a:xfrm>
            <a:off x="3964945" y="3021263"/>
            <a:ext cx="5974793" cy="3360821"/>
          </a:xfrm>
        </p:spPr>
        <p:txBody>
          <a:bodyPr/>
          <a:lstStyle/>
          <a:p>
            <a:endParaRPr lang="ru-RU"/>
          </a:p>
        </p:txBody>
      </p:sp>
    </p:spTree>
    <p:extLst>
      <p:ext uri="{BB962C8B-B14F-4D97-AF65-F5344CB8AC3E}">
        <p14:creationId xmlns="" xmlns:p14="http://schemas.microsoft.com/office/powerpoint/2010/main" val="212624861"/>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вертикальный текст">
    <p:spTree>
      <p:nvGrpSpPr>
        <p:cNvPr id="1" name=""/>
        <p:cNvGrpSpPr/>
        <p:nvPr/>
      </p:nvGrpSpPr>
      <p:grpSpPr>
        <a:xfrm>
          <a:off x="0" y="0"/>
          <a:ext cx="0" cy="0"/>
          <a:chOff x="0" y="0"/>
          <a:chExt cx="0" cy="0"/>
        </a:xfrm>
      </p:grpSpPr>
      <p:sp>
        <p:nvSpPr>
          <p:cNvPr id="7" name="Рисунок 8"/>
          <p:cNvSpPr>
            <a:spLocks noGrp="1"/>
          </p:cNvSpPr>
          <p:nvPr>
            <p:ph type="pic" sz="quarter" idx="10"/>
          </p:nvPr>
        </p:nvSpPr>
        <p:spPr>
          <a:xfrm>
            <a:off x="3108603" y="2598820"/>
            <a:ext cx="5974793" cy="3360821"/>
          </a:xfrm>
        </p:spPr>
        <p:txBody>
          <a:bodyPr/>
          <a:lstStyle/>
          <a:p>
            <a:endParaRPr lang="ru-RU"/>
          </a:p>
        </p:txBody>
      </p:sp>
      <p:sp>
        <p:nvSpPr>
          <p:cNvPr id="9" name="Рисунок 8"/>
          <p:cNvSpPr>
            <a:spLocks noGrp="1"/>
          </p:cNvSpPr>
          <p:nvPr>
            <p:ph type="pic" sz="quarter" idx="12"/>
          </p:nvPr>
        </p:nvSpPr>
        <p:spPr>
          <a:xfrm>
            <a:off x="948711" y="1915152"/>
            <a:ext cx="4698108" cy="2642686"/>
          </a:xfrm>
        </p:spPr>
        <p:txBody>
          <a:bodyPr/>
          <a:lstStyle/>
          <a:p>
            <a:endParaRPr lang="ru-RU" dirty="0"/>
          </a:p>
        </p:txBody>
      </p:sp>
      <p:sp>
        <p:nvSpPr>
          <p:cNvPr id="10" name="Рисунок 8"/>
          <p:cNvSpPr>
            <a:spLocks noGrp="1"/>
          </p:cNvSpPr>
          <p:nvPr>
            <p:ph type="pic" sz="quarter" idx="13"/>
          </p:nvPr>
        </p:nvSpPr>
        <p:spPr>
          <a:xfrm>
            <a:off x="6545180" y="1915152"/>
            <a:ext cx="4698108" cy="2642686"/>
          </a:xfrm>
        </p:spPr>
        <p:txBody>
          <a:bodyPr/>
          <a:lstStyle/>
          <a:p>
            <a:endParaRPr lang="ru-RU" dirty="0"/>
          </a:p>
        </p:txBody>
      </p:sp>
    </p:spTree>
    <p:extLst>
      <p:ext uri="{BB962C8B-B14F-4D97-AF65-F5344CB8AC3E}">
        <p14:creationId xmlns="" xmlns:p14="http://schemas.microsoft.com/office/powerpoint/2010/main" val="1892737184"/>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вертикальный текст">
    <p:spTree>
      <p:nvGrpSpPr>
        <p:cNvPr id="1" name=""/>
        <p:cNvGrpSpPr/>
        <p:nvPr/>
      </p:nvGrpSpPr>
      <p:grpSpPr>
        <a:xfrm>
          <a:off x="0" y="0"/>
          <a:ext cx="0" cy="0"/>
          <a:chOff x="0" y="0"/>
          <a:chExt cx="0" cy="0"/>
        </a:xfrm>
      </p:grpSpPr>
      <p:sp>
        <p:nvSpPr>
          <p:cNvPr id="7" name="Рисунок 8"/>
          <p:cNvSpPr>
            <a:spLocks noGrp="1"/>
          </p:cNvSpPr>
          <p:nvPr>
            <p:ph type="pic" sz="quarter" idx="10"/>
          </p:nvPr>
        </p:nvSpPr>
        <p:spPr>
          <a:xfrm>
            <a:off x="6096000" y="1975184"/>
            <a:ext cx="5169122" cy="2907631"/>
          </a:xfrm>
        </p:spPr>
        <p:txBody>
          <a:bodyPr/>
          <a:lstStyle/>
          <a:p>
            <a:endParaRPr lang="ru-RU"/>
          </a:p>
        </p:txBody>
      </p:sp>
      <p:sp>
        <p:nvSpPr>
          <p:cNvPr id="8" name="Рисунок 8"/>
          <p:cNvSpPr>
            <a:spLocks noGrp="1"/>
          </p:cNvSpPr>
          <p:nvPr>
            <p:ph type="pic" sz="quarter" idx="11"/>
          </p:nvPr>
        </p:nvSpPr>
        <p:spPr>
          <a:xfrm>
            <a:off x="6096000" y="0"/>
            <a:ext cx="5169122" cy="1701171"/>
          </a:xfrm>
        </p:spPr>
        <p:txBody>
          <a:bodyPr/>
          <a:lstStyle/>
          <a:p>
            <a:endParaRPr lang="ru-RU"/>
          </a:p>
        </p:txBody>
      </p:sp>
      <p:sp>
        <p:nvSpPr>
          <p:cNvPr id="9" name="Рисунок 8"/>
          <p:cNvSpPr>
            <a:spLocks noGrp="1"/>
          </p:cNvSpPr>
          <p:nvPr>
            <p:ph type="pic" sz="quarter" idx="12"/>
          </p:nvPr>
        </p:nvSpPr>
        <p:spPr>
          <a:xfrm>
            <a:off x="6096000" y="5156829"/>
            <a:ext cx="5169122" cy="1701171"/>
          </a:xfrm>
        </p:spPr>
        <p:txBody>
          <a:bodyPr/>
          <a:lstStyle/>
          <a:p>
            <a:endParaRPr lang="ru-RU"/>
          </a:p>
        </p:txBody>
      </p:sp>
    </p:spTree>
    <p:extLst>
      <p:ext uri="{BB962C8B-B14F-4D97-AF65-F5344CB8AC3E}">
        <p14:creationId xmlns="" xmlns:p14="http://schemas.microsoft.com/office/powerpoint/2010/main" val="4111992033"/>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6_Титульный слайд">
    <p:spTree>
      <p:nvGrpSpPr>
        <p:cNvPr id="1" name=""/>
        <p:cNvGrpSpPr/>
        <p:nvPr/>
      </p:nvGrpSpPr>
      <p:grpSpPr>
        <a:xfrm>
          <a:off x="0" y="0"/>
          <a:ext cx="0" cy="0"/>
          <a:chOff x="0" y="0"/>
          <a:chExt cx="0" cy="0"/>
        </a:xfrm>
      </p:grpSpPr>
      <p:sp>
        <p:nvSpPr>
          <p:cNvPr id="5" name="Рисунок 7"/>
          <p:cNvSpPr>
            <a:spLocks noGrp="1"/>
          </p:cNvSpPr>
          <p:nvPr>
            <p:ph type="pic" sz="quarter" idx="13"/>
          </p:nvPr>
        </p:nvSpPr>
        <p:spPr>
          <a:xfrm>
            <a:off x="6246054" y="3573194"/>
            <a:ext cx="5945945" cy="3284806"/>
          </a:xfrm>
        </p:spPr>
        <p:txBody>
          <a:bodyPr/>
          <a:lstStyle/>
          <a:p>
            <a:endParaRPr lang="ru-RU"/>
          </a:p>
        </p:txBody>
      </p:sp>
      <p:sp>
        <p:nvSpPr>
          <p:cNvPr id="6" name="Рисунок 7"/>
          <p:cNvSpPr>
            <a:spLocks noGrp="1"/>
          </p:cNvSpPr>
          <p:nvPr>
            <p:ph type="pic" sz="quarter" idx="14"/>
          </p:nvPr>
        </p:nvSpPr>
        <p:spPr>
          <a:xfrm>
            <a:off x="6246055" y="0"/>
            <a:ext cx="5945945" cy="3284806"/>
          </a:xfrm>
        </p:spPr>
        <p:txBody>
          <a:bodyPr/>
          <a:lstStyle/>
          <a:p>
            <a:endParaRPr lang="ru-RU"/>
          </a:p>
        </p:txBody>
      </p:sp>
      <p:sp>
        <p:nvSpPr>
          <p:cNvPr id="7" name="Рисунок 7"/>
          <p:cNvSpPr>
            <a:spLocks noGrp="1"/>
          </p:cNvSpPr>
          <p:nvPr>
            <p:ph type="pic" sz="quarter" idx="15"/>
          </p:nvPr>
        </p:nvSpPr>
        <p:spPr>
          <a:xfrm>
            <a:off x="0" y="0"/>
            <a:ext cx="5945945" cy="3284806"/>
          </a:xfrm>
        </p:spPr>
        <p:txBody>
          <a:bodyPr/>
          <a:lstStyle/>
          <a:p>
            <a:endParaRPr lang="ru-RU"/>
          </a:p>
        </p:txBody>
      </p:sp>
      <p:sp>
        <p:nvSpPr>
          <p:cNvPr id="9" name="Рисунок 7"/>
          <p:cNvSpPr>
            <a:spLocks noGrp="1"/>
          </p:cNvSpPr>
          <p:nvPr>
            <p:ph type="pic" sz="quarter" idx="16"/>
          </p:nvPr>
        </p:nvSpPr>
        <p:spPr>
          <a:xfrm>
            <a:off x="0" y="3573194"/>
            <a:ext cx="5945945" cy="3284806"/>
          </a:xfrm>
        </p:spPr>
        <p:txBody>
          <a:bodyPr/>
          <a:lstStyle/>
          <a:p>
            <a:endParaRPr lang="ru-RU"/>
          </a:p>
        </p:txBody>
      </p:sp>
    </p:spTree>
    <p:extLst>
      <p:ext uri="{BB962C8B-B14F-4D97-AF65-F5344CB8AC3E}">
        <p14:creationId xmlns="" xmlns:p14="http://schemas.microsoft.com/office/powerpoint/2010/main" val="2548863312"/>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274E9BEF-D2C0-4C57-82A7-312618453734}" type="slidenum">
              <a:rPr lang="tr-TR" smtClean="0"/>
              <a:pPr/>
              <a:t>‹#›</a:t>
            </a:fld>
            <a:endParaRPr lang="tr-TR"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4740813" y="0"/>
            <a:ext cx="7451188" cy="6858000"/>
          </a:xfrm>
        </p:spPr>
        <p:txBody>
          <a:bodyPr/>
          <a:lstStyle/>
          <a:p>
            <a:endParaRPr lang="ru-RU"/>
          </a:p>
        </p:txBody>
      </p:sp>
      <p:sp>
        <p:nvSpPr>
          <p:cNvPr id="11" name="Рисунок 10"/>
          <p:cNvSpPr>
            <a:spLocks noGrp="1"/>
          </p:cNvSpPr>
          <p:nvPr>
            <p:ph type="pic" sz="quarter" idx="11"/>
          </p:nvPr>
        </p:nvSpPr>
        <p:spPr>
          <a:xfrm>
            <a:off x="1888029" y="1859280"/>
            <a:ext cx="4770120" cy="3032760"/>
          </a:xfrm>
        </p:spPr>
        <p:txBody>
          <a:bodyPr/>
          <a:lstStyle/>
          <a:p>
            <a:endParaRPr lang="ru-RU"/>
          </a:p>
        </p:txBody>
      </p:sp>
    </p:spTree>
    <p:extLst>
      <p:ext uri="{BB962C8B-B14F-4D97-AF65-F5344CB8AC3E}">
        <p14:creationId xmlns="" xmlns:p14="http://schemas.microsoft.com/office/powerpoint/2010/main" val="378483077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7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572085"/>
            <a:ext cx="12192001" cy="2846363"/>
          </a:xfrm>
        </p:spPr>
        <p:txBody>
          <a:bodyPr/>
          <a:lstStyle/>
          <a:p>
            <a:endParaRPr lang="ru-RU"/>
          </a:p>
        </p:txBody>
      </p:sp>
      <p:sp>
        <p:nvSpPr>
          <p:cNvPr id="11" name="Рисунок 10"/>
          <p:cNvSpPr>
            <a:spLocks noGrp="1"/>
          </p:cNvSpPr>
          <p:nvPr>
            <p:ph type="pic" sz="quarter" idx="11"/>
          </p:nvPr>
        </p:nvSpPr>
        <p:spPr>
          <a:xfrm>
            <a:off x="6583681" y="2028092"/>
            <a:ext cx="5608320" cy="3788752"/>
          </a:xfrm>
        </p:spPr>
        <p:txBody>
          <a:bodyPr/>
          <a:lstStyle/>
          <a:p>
            <a:endParaRPr lang="ru-RU"/>
          </a:p>
        </p:txBody>
      </p:sp>
    </p:spTree>
    <p:extLst>
      <p:ext uri="{BB962C8B-B14F-4D97-AF65-F5344CB8AC3E}">
        <p14:creationId xmlns="" xmlns:p14="http://schemas.microsoft.com/office/powerpoint/2010/main" val="324491155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Вертикальный заголовок и текст">
    <p:spTree>
      <p:nvGrpSpPr>
        <p:cNvPr id="1" name=""/>
        <p:cNvGrpSpPr/>
        <p:nvPr/>
      </p:nvGrpSpPr>
      <p:grpSpPr>
        <a:xfrm>
          <a:off x="0" y="0"/>
          <a:ext cx="0" cy="0"/>
          <a:chOff x="0" y="0"/>
          <a:chExt cx="0" cy="0"/>
        </a:xfrm>
      </p:grpSpPr>
      <p:sp>
        <p:nvSpPr>
          <p:cNvPr id="11" name="Рисунок 10"/>
          <p:cNvSpPr>
            <a:spLocks noGrp="1"/>
          </p:cNvSpPr>
          <p:nvPr>
            <p:ph type="pic" sz="quarter" idx="11"/>
          </p:nvPr>
        </p:nvSpPr>
        <p:spPr>
          <a:xfrm>
            <a:off x="7302375" y="2450073"/>
            <a:ext cx="3550920" cy="2240280"/>
          </a:xfrm>
        </p:spPr>
        <p:txBody>
          <a:bodyPr/>
          <a:lstStyle/>
          <a:p>
            <a:endParaRPr lang="ru-RU"/>
          </a:p>
        </p:txBody>
      </p:sp>
      <p:sp>
        <p:nvSpPr>
          <p:cNvPr id="5" name="Рисунок 10"/>
          <p:cNvSpPr>
            <a:spLocks noGrp="1"/>
          </p:cNvSpPr>
          <p:nvPr>
            <p:ph type="pic" sz="quarter" idx="12"/>
          </p:nvPr>
        </p:nvSpPr>
        <p:spPr>
          <a:xfrm>
            <a:off x="1297815" y="2450072"/>
            <a:ext cx="3550920" cy="2240280"/>
          </a:xfrm>
        </p:spPr>
        <p:txBody>
          <a:bodyPr/>
          <a:lstStyle/>
          <a:p>
            <a:endParaRPr lang="ru-RU"/>
          </a:p>
        </p:txBody>
      </p:sp>
    </p:spTree>
    <p:extLst>
      <p:ext uri="{BB962C8B-B14F-4D97-AF65-F5344CB8AC3E}">
        <p14:creationId xmlns="" xmlns:p14="http://schemas.microsoft.com/office/powerpoint/2010/main" val="3763993737"/>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4"/>
          </p:nvPr>
        </p:nvSpPr>
        <p:spPr>
          <a:xfrm>
            <a:off x="0" y="3429000"/>
            <a:ext cx="12192000" cy="3429000"/>
          </a:xfrm>
        </p:spPr>
        <p:txBody>
          <a:bodyPr/>
          <a:lstStyle/>
          <a:p>
            <a:endParaRPr lang="ru-RU"/>
          </a:p>
        </p:txBody>
      </p:sp>
      <p:sp>
        <p:nvSpPr>
          <p:cNvPr id="11" name="Рисунок 10"/>
          <p:cNvSpPr>
            <a:spLocks noGrp="1"/>
          </p:cNvSpPr>
          <p:nvPr>
            <p:ph type="pic" sz="quarter" idx="11"/>
          </p:nvPr>
        </p:nvSpPr>
        <p:spPr>
          <a:xfrm>
            <a:off x="5274285" y="2497786"/>
            <a:ext cx="1634602" cy="3089586"/>
          </a:xfrm>
        </p:spPr>
        <p:txBody>
          <a:bodyPr/>
          <a:lstStyle/>
          <a:p>
            <a:endParaRPr lang="ru-RU"/>
          </a:p>
        </p:txBody>
      </p:sp>
      <p:sp>
        <p:nvSpPr>
          <p:cNvPr id="9" name="Рисунок 10"/>
          <p:cNvSpPr>
            <a:spLocks noGrp="1"/>
          </p:cNvSpPr>
          <p:nvPr>
            <p:ph type="pic" sz="quarter" idx="12"/>
          </p:nvPr>
        </p:nvSpPr>
        <p:spPr>
          <a:xfrm>
            <a:off x="8112779" y="2497786"/>
            <a:ext cx="1634602" cy="3089586"/>
          </a:xfrm>
        </p:spPr>
        <p:txBody>
          <a:bodyPr/>
          <a:lstStyle/>
          <a:p>
            <a:endParaRPr lang="ru-RU"/>
          </a:p>
        </p:txBody>
      </p:sp>
      <p:sp>
        <p:nvSpPr>
          <p:cNvPr id="10" name="Рисунок 10"/>
          <p:cNvSpPr>
            <a:spLocks noGrp="1"/>
          </p:cNvSpPr>
          <p:nvPr>
            <p:ph type="pic" sz="quarter" idx="13"/>
          </p:nvPr>
        </p:nvSpPr>
        <p:spPr>
          <a:xfrm>
            <a:off x="2435791" y="2497786"/>
            <a:ext cx="1634602" cy="3089586"/>
          </a:xfrm>
        </p:spPr>
        <p:txBody>
          <a:bodyPr/>
          <a:lstStyle/>
          <a:p>
            <a:endParaRPr lang="ru-RU" dirty="0"/>
          </a:p>
        </p:txBody>
      </p:sp>
    </p:spTree>
    <p:extLst>
      <p:ext uri="{BB962C8B-B14F-4D97-AF65-F5344CB8AC3E}">
        <p14:creationId xmlns="" xmlns:p14="http://schemas.microsoft.com/office/powerpoint/2010/main" val="4239342762"/>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5_Вертикальный заголовок и текст">
    <p:spTree>
      <p:nvGrpSpPr>
        <p:cNvPr id="1" name=""/>
        <p:cNvGrpSpPr/>
        <p:nvPr/>
      </p:nvGrpSpPr>
      <p:grpSpPr>
        <a:xfrm>
          <a:off x="0" y="0"/>
          <a:ext cx="0" cy="0"/>
          <a:chOff x="0" y="0"/>
          <a:chExt cx="0" cy="0"/>
        </a:xfrm>
      </p:grpSpPr>
      <p:sp>
        <p:nvSpPr>
          <p:cNvPr id="11" name="Рисунок 10"/>
          <p:cNvSpPr>
            <a:spLocks noGrp="1"/>
          </p:cNvSpPr>
          <p:nvPr>
            <p:ph type="pic" sz="quarter" idx="11"/>
          </p:nvPr>
        </p:nvSpPr>
        <p:spPr>
          <a:xfrm>
            <a:off x="7441970" y="1414353"/>
            <a:ext cx="2245895" cy="4205515"/>
          </a:xfrm>
        </p:spPr>
        <p:txBody>
          <a:bodyPr/>
          <a:lstStyle/>
          <a:p>
            <a:endParaRPr lang="ru-RU" dirty="0"/>
          </a:p>
        </p:txBody>
      </p:sp>
    </p:spTree>
    <p:extLst>
      <p:ext uri="{BB962C8B-B14F-4D97-AF65-F5344CB8AC3E}">
        <p14:creationId xmlns="" xmlns:p14="http://schemas.microsoft.com/office/powerpoint/2010/main" val="766985067"/>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6_Вертикальный заголовок и текст">
    <p:spTree>
      <p:nvGrpSpPr>
        <p:cNvPr id="1" name=""/>
        <p:cNvGrpSpPr/>
        <p:nvPr/>
      </p:nvGrpSpPr>
      <p:grpSpPr>
        <a:xfrm>
          <a:off x="0" y="0"/>
          <a:ext cx="0" cy="0"/>
          <a:chOff x="0" y="0"/>
          <a:chExt cx="0" cy="0"/>
        </a:xfrm>
      </p:grpSpPr>
      <p:sp>
        <p:nvSpPr>
          <p:cNvPr id="5" name="Рисунок 10"/>
          <p:cNvSpPr>
            <a:spLocks noGrp="1"/>
          </p:cNvSpPr>
          <p:nvPr>
            <p:ph type="pic" sz="quarter" idx="12"/>
          </p:nvPr>
        </p:nvSpPr>
        <p:spPr>
          <a:xfrm>
            <a:off x="3640140" y="1001527"/>
            <a:ext cx="2312588" cy="4205515"/>
          </a:xfrm>
        </p:spPr>
        <p:txBody>
          <a:bodyPr/>
          <a:lstStyle/>
          <a:p>
            <a:endParaRPr lang="ru-RU" dirty="0"/>
          </a:p>
        </p:txBody>
      </p:sp>
      <p:sp>
        <p:nvSpPr>
          <p:cNvPr id="11" name="Рисунок 10"/>
          <p:cNvSpPr>
            <a:spLocks noGrp="1"/>
          </p:cNvSpPr>
          <p:nvPr>
            <p:ph type="pic" sz="quarter" idx="11"/>
          </p:nvPr>
        </p:nvSpPr>
        <p:spPr>
          <a:xfrm>
            <a:off x="5467308" y="1399364"/>
            <a:ext cx="2312588" cy="4205515"/>
          </a:xfrm>
        </p:spPr>
        <p:txBody>
          <a:bodyPr/>
          <a:lstStyle/>
          <a:p>
            <a:endParaRPr lang="ru-RU" dirty="0"/>
          </a:p>
        </p:txBody>
      </p:sp>
    </p:spTree>
    <p:extLst>
      <p:ext uri="{BB962C8B-B14F-4D97-AF65-F5344CB8AC3E}">
        <p14:creationId xmlns="" xmlns:p14="http://schemas.microsoft.com/office/powerpoint/2010/main" val="2961176690"/>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8_Вертикальный заголовок и текст">
    <p:spTree>
      <p:nvGrpSpPr>
        <p:cNvPr id="1" name=""/>
        <p:cNvGrpSpPr/>
        <p:nvPr/>
      </p:nvGrpSpPr>
      <p:grpSpPr>
        <a:xfrm>
          <a:off x="0" y="0"/>
          <a:ext cx="0" cy="0"/>
          <a:chOff x="0" y="0"/>
          <a:chExt cx="0" cy="0"/>
        </a:xfrm>
      </p:grpSpPr>
      <p:sp>
        <p:nvSpPr>
          <p:cNvPr id="5" name="Рисунок 10"/>
          <p:cNvSpPr>
            <a:spLocks noGrp="1"/>
          </p:cNvSpPr>
          <p:nvPr>
            <p:ph type="pic" sz="quarter" idx="12"/>
          </p:nvPr>
        </p:nvSpPr>
        <p:spPr>
          <a:xfrm>
            <a:off x="0" y="711380"/>
            <a:ext cx="6598920" cy="5437959"/>
          </a:xfrm>
        </p:spPr>
        <p:txBody>
          <a:bodyPr/>
          <a:lstStyle/>
          <a:p>
            <a:endParaRPr lang="ru-RU" dirty="0"/>
          </a:p>
        </p:txBody>
      </p:sp>
      <p:sp>
        <p:nvSpPr>
          <p:cNvPr id="11" name="Рисунок 10"/>
          <p:cNvSpPr>
            <a:spLocks noGrp="1"/>
          </p:cNvSpPr>
          <p:nvPr>
            <p:ph type="pic" sz="quarter" idx="11"/>
          </p:nvPr>
        </p:nvSpPr>
        <p:spPr>
          <a:xfrm>
            <a:off x="1918319" y="1444023"/>
            <a:ext cx="2755297" cy="3878829"/>
          </a:xfrm>
        </p:spPr>
        <p:txBody>
          <a:bodyPr/>
          <a:lstStyle/>
          <a:p>
            <a:endParaRPr lang="ru-RU" dirty="0"/>
          </a:p>
        </p:txBody>
      </p:sp>
    </p:spTree>
    <p:extLst>
      <p:ext uri="{BB962C8B-B14F-4D97-AF65-F5344CB8AC3E}">
        <p14:creationId xmlns="" xmlns:p14="http://schemas.microsoft.com/office/powerpoint/2010/main" val="408489282"/>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9_Вертикальный заголовок и текст">
    <p:spTree>
      <p:nvGrpSpPr>
        <p:cNvPr id="1" name=""/>
        <p:cNvGrpSpPr/>
        <p:nvPr/>
      </p:nvGrpSpPr>
      <p:grpSpPr>
        <a:xfrm>
          <a:off x="0" y="0"/>
          <a:ext cx="0" cy="0"/>
          <a:chOff x="0" y="0"/>
          <a:chExt cx="0" cy="0"/>
        </a:xfrm>
      </p:grpSpPr>
      <p:sp>
        <p:nvSpPr>
          <p:cNvPr id="11" name="Рисунок 10"/>
          <p:cNvSpPr>
            <a:spLocks noGrp="1"/>
          </p:cNvSpPr>
          <p:nvPr>
            <p:ph type="pic" sz="quarter" idx="11"/>
          </p:nvPr>
        </p:nvSpPr>
        <p:spPr>
          <a:xfrm>
            <a:off x="7322442" y="1684421"/>
            <a:ext cx="3641558" cy="5006917"/>
          </a:xfrm>
        </p:spPr>
        <p:txBody>
          <a:bodyPr/>
          <a:lstStyle/>
          <a:p>
            <a:endParaRPr lang="ru-RU" dirty="0"/>
          </a:p>
        </p:txBody>
      </p:sp>
    </p:spTree>
    <p:extLst>
      <p:ext uri="{BB962C8B-B14F-4D97-AF65-F5344CB8AC3E}">
        <p14:creationId xmlns="" xmlns:p14="http://schemas.microsoft.com/office/powerpoint/2010/main" val="3950826777"/>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0_Вертикальный заголовок и текст">
    <p:spTree>
      <p:nvGrpSpPr>
        <p:cNvPr id="1" name=""/>
        <p:cNvGrpSpPr/>
        <p:nvPr/>
      </p:nvGrpSpPr>
      <p:grpSpPr>
        <a:xfrm>
          <a:off x="0" y="0"/>
          <a:ext cx="0" cy="0"/>
          <a:chOff x="0" y="0"/>
          <a:chExt cx="0" cy="0"/>
        </a:xfrm>
      </p:grpSpPr>
      <p:sp>
        <p:nvSpPr>
          <p:cNvPr id="11" name="Рисунок 10"/>
          <p:cNvSpPr>
            <a:spLocks noGrp="1"/>
          </p:cNvSpPr>
          <p:nvPr>
            <p:ph type="pic" sz="quarter" idx="11"/>
          </p:nvPr>
        </p:nvSpPr>
        <p:spPr>
          <a:xfrm>
            <a:off x="4538395" y="1338035"/>
            <a:ext cx="3094544" cy="4191451"/>
          </a:xfrm>
        </p:spPr>
        <p:txBody>
          <a:bodyPr/>
          <a:lstStyle/>
          <a:p>
            <a:endParaRPr lang="ru-RU" dirty="0"/>
          </a:p>
        </p:txBody>
      </p:sp>
    </p:spTree>
    <p:extLst>
      <p:ext uri="{BB962C8B-B14F-4D97-AF65-F5344CB8AC3E}">
        <p14:creationId xmlns="" xmlns:p14="http://schemas.microsoft.com/office/powerpoint/2010/main" val="3570294690"/>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1_Вертикальный заголовок и текст">
    <p:spTree>
      <p:nvGrpSpPr>
        <p:cNvPr id="1" name=""/>
        <p:cNvGrpSpPr/>
        <p:nvPr/>
      </p:nvGrpSpPr>
      <p:grpSpPr>
        <a:xfrm>
          <a:off x="0" y="0"/>
          <a:ext cx="0" cy="0"/>
          <a:chOff x="0" y="0"/>
          <a:chExt cx="0" cy="0"/>
        </a:xfrm>
      </p:grpSpPr>
      <p:sp>
        <p:nvSpPr>
          <p:cNvPr id="11" name="Рисунок 10"/>
          <p:cNvSpPr>
            <a:spLocks noGrp="1"/>
          </p:cNvSpPr>
          <p:nvPr>
            <p:ph type="pic" sz="quarter" idx="11"/>
          </p:nvPr>
        </p:nvSpPr>
        <p:spPr>
          <a:xfrm>
            <a:off x="-1" y="2735637"/>
            <a:ext cx="4988965" cy="3627120"/>
          </a:xfrm>
        </p:spPr>
        <p:txBody>
          <a:bodyPr/>
          <a:lstStyle/>
          <a:p>
            <a:endParaRPr lang="ru-RU" dirty="0"/>
          </a:p>
        </p:txBody>
      </p:sp>
    </p:spTree>
    <p:extLst>
      <p:ext uri="{BB962C8B-B14F-4D97-AF65-F5344CB8AC3E}">
        <p14:creationId xmlns="" xmlns:p14="http://schemas.microsoft.com/office/powerpoint/2010/main" val="2815053919"/>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274E9BEF-D2C0-4C57-82A7-312618453734}" type="slidenum">
              <a:rPr lang="tr-TR" smtClean="0"/>
              <a:pPr/>
              <a:t>‹#›</a:t>
            </a:fld>
            <a:endParaRPr lang="tr-TR"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2_Вертикальный заголовок и текст">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7482841" y="1084430"/>
            <a:ext cx="1264920" cy="1264920"/>
          </a:xfrm>
          <a:prstGeom prst="ellipse">
            <a:avLst/>
          </a:prstGeom>
        </p:spPr>
        <p:txBody>
          <a:bodyPr/>
          <a:lstStyle/>
          <a:p>
            <a:endParaRPr lang="ru-RU"/>
          </a:p>
        </p:txBody>
      </p:sp>
      <p:sp>
        <p:nvSpPr>
          <p:cNvPr id="8" name="Рисунок 5"/>
          <p:cNvSpPr>
            <a:spLocks noGrp="1"/>
          </p:cNvSpPr>
          <p:nvPr>
            <p:ph type="pic" sz="quarter" idx="13"/>
          </p:nvPr>
        </p:nvSpPr>
        <p:spPr>
          <a:xfrm>
            <a:off x="7482840" y="2920849"/>
            <a:ext cx="1264920" cy="1264920"/>
          </a:xfrm>
          <a:prstGeom prst="ellipse">
            <a:avLst/>
          </a:prstGeom>
        </p:spPr>
        <p:txBody>
          <a:bodyPr/>
          <a:lstStyle/>
          <a:p>
            <a:endParaRPr lang="ru-RU"/>
          </a:p>
        </p:txBody>
      </p:sp>
      <p:sp>
        <p:nvSpPr>
          <p:cNvPr id="9" name="Рисунок 5"/>
          <p:cNvSpPr>
            <a:spLocks noGrp="1"/>
          </p:cNvSpPr>
          <p:nvPr>
            <p:ph type="pic" sz="quarter" idx="14"/>
          </p:nvPr>
        </p:nvSpPr>
        <p:spPr>
          <a:xfrm>
            <a:off x="7482840" y="4757268"/>
            <a:ext cx="1264920" cy="1264920"/>
          </a:xfrm>
          <a:prstGeom prst="ellipse">
            <a:avLst/>
          </a:prstGeom>
        </p:spPr>
        <p:txBody>
          <a:bodyPr/>
          <a:lstStyle/>
          <a:p>
            <a:endParaRPr lang="ru-RU"/>
          </a:p>
        </p:txBody>
      </p:sp>
    </p:spTree>
    <p:extLst>
      <p:ext uri="{BB962C8B-B14F-4D97-AF65-F5344CB8AC3E}">
        <p14:creationId xmlns="" xmlns:p14="http://schemas.microsoft.com/office/powerpoint/2010/main" val="1245907662"/>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3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6598920" y="2406491"/>
            <a:ext cx="5593080" cy="2045017"/>
          </a:xfrm>
        </p:spPr>
        <p:txBody>
          <a:bodyPr/>
          <a:lstStyle/>
          <a:p>
            <a:endParaRPr lang="ru-RU"/>
          </a:p>
        </p:txBody>
      </p:sp>
      <p:sp>
        <p:nvSpPr>
          <p:cNvPr id="11" name="Рисунок 2"/>
          <p:cNvSpPr>
            <a:spLocks noGrp="1"/>
          </p:cNvSpPr>
          <p:nvPr>
            <p:ph type="pic" sz="quarter" idx="11"/>
          </p:nvPr>
        </p:nvSpPr>
        <p:spPr>
          <a:xfrm>
            <a:off x="6598920" y="4812981"/>
            <a:ext cx="5593080" cy="2045017"/>
          </a:xfrm>
        </p:spPr>
        <p:txBody>
          <a:bodyPr/>
          <a:lstStyle/>
          <a:p>
            <a:endParaRPr lang="ru-RU"/>
          </a:p>
        </p:txBody>
      </p:sp>
      <p:sp>
        <p:nvSpPr>
          <p:cNvPr id="12" name="Рисунок 2"/>
          <p:cNvSpPr>
            <a:spLocks noGrp="1"/>
          </p:cNvSpPr>
          <p:nvPr>
            <p:ph type="pic" sz="quarter" idx="12"/>
          </p:nvPr>
        </p:nvSpPr>
        <p:spPr>
          <a:xfrm>
            <a:off x="6598920" y="1"/>
            <a:ext cx="5593080" cy="2045017"/>
          </a:xfrm>
        </p:spPr>
        <p:txBody>
          <a:bodyPr/>
          <a:lstStyle/>
          <a:p>
            <a:endParaRPr lang="ru-RU"/>
          </a:p>
        </p:txBody>
      </p:sp>
    </p:spTree>
    <p:extLst>
      <p:ext uri="{BB962C8B-B14F-4D97-AF65-F5344CB8AC3E}">
        <p14:creationId xmlns="" xmlns:p14="http://schemas.microsoft.com/office/powerpoint/2010/main" val="1405763481"/>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4_Вертикальный заголовок и текст">
    <p:spTree>
      <p:nvGrpSpPr>
        <p:cNvPr id="1" name=""/>
        <p:cNvGrpSpPr/>
        <p:nvPr/>
      </p:nvGrpSpPr>
      <p:grpSpPr>
        <a:xfrm>
          <a:off x="0" y="0"/>
          <a:ext cx="0" cy="0"/>
          <a:chOff x="0" y="0"/>
          <a:chExt cx="0" cy="0"/>
        </a:xfrm>
      </p:grpSpPr>
      <p:sp>
        <p:nvSpPr>
          <p:cNvPr id="12" name="Рисунок 2"/>
          <p:cNvSpPr>
            <a:spLocks noGrp="1"/>
          </p:cNvSpPr>
          <p:nvPr>
            <p:ph type="pic" sz="quarter" idx="12"/>
          </p:nvPr>
        </p:nvSpPr>
        <p:spPr>
          <a:xfrm>
            <a:off x="857807" y="0"/>
            <a:ext cx="10476383" cy="3064042"/>
          </a:xfrm>
        </p:spPr>
        <p:txBody>
          <a:bodyPr/>
          <a:lstStyle/>
          <a:p>
            <a:endParaRPr lang="ru-RU"/>
          </a:p>
        </p:txBody>
      </p:sp>
    </p:spTree>
    <p:extLst>
      <p:ext uri="{BB962C8B-B14F-4D97-AF65-F5344CB8AC3E}">
        <p14:creationId xmlns="" xmlns:p14="http://schemas.microsoft.com/office/powerpoint/2010/main" val="2360563614"/>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5_Вертикальный заголовок и текст">
    <p:spTree>
      <p:nvGrpSpPr>
        <p:cNvPr id="1" name=""/>
        <p:cNvGrpSpPr/>
        <p:nvPr/>
      </p:nvGrpSpPr>
      <p:grpSpPr>
        <a:xfrm>
          <a:off x="0" y="0"/>
          <a:ext cx="0" cy="0"/>
          <a:chOff x="0" y="0"/>
          <a:chExt cx="0" cy="0"/>
        </a:xfrm>
      </p:grpSpPr>
      <p:sp>
        <p:nvSpPr>
          <p:cNvPr id="12" name="Рисунок 2"/>
          <p:cNvSpPr>
            <a:spLocks noGrp="1"/>
          </p:cNvSpPr>
          <p:nvPr>
            <p:ph type="pic" sz="quarter" idx="12"/>
          </p:nvPr>
        </p:nvSpPr>
        <p:spPr>
          <a:xfrm>
            <a:off x="1957137" y="2165683"/>
            <a:ext cx="3160294" cy="3176336"/>
          </a:xfrm>
          <a:prstGeom prst="ellipse">
            <a:avLst/>
          </a:prstGeom>
        </p:spPr>
        <p:txBody>
          <a:bodyPr/>
          <a:lstStyle/>
          <a:p>
            <a:endParaRPr lang="ru-RU"/>
          </a:p>
        </p:txBody>
      </p:sp>
    </p:spTree>
    <p:extLst>
      <p:ext uri="{BB962C8B-B14F-4D97-AF65-F5344CB8AC3E}">
        <p14:creationId xmlns="" xmlns:p14="http://schemas.microsoft.com/office/powerpoint/2010/main" val="3197417034"/>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6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5401994" y="0"/>
            <a:ext cx="6790006" cy="6858000"/>
          </a:xfrm>
        </p:spPr>
        <p:txBody>
          <a:bodyPr/>
          <a:lstStyle/>
          <a:p>
            <a:endParaRPr lang="ru-RU"/>
          </a:p>
        </p:txBody>
      </p:sp>
    </p:spTree>
    <p:extLst>
      <p:ext uri="{BB962C8B-B14F-4D97-AF65-F5344CB8AC3E}">
        <p14:creationId xmlns="" xmlns:p14="http://schemas.microsoft.com/office/powerpoint/2010/main" val="2833628207"/>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7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9154852" y="1040344"/>
            <a:ext cx="2106703" cy="1491917"/>
          </a:xfrm>
        </p:spPr>
        <p:txBody>
          <a:bodyPr/>
          <a:lstStyle/>
          <a:p>
            <a:endParaRPr lang="ru-RU"/>
          </a:p>
        </p:txBody>
      </p:sp>
      <p:sp>
        <p:nvSpPr>
          <p:cNvPr id="7" name="Рисунок 2"/>
          <p:cNvSpPr>
            <a:spLocks noGrp="1"/>
          </p:cNvSpPr>
          <p:nvPr>
            <p:ph type="pic" sz="quarter" idx="11"/>
          </p:nvPr>
        </p:nvSpPr>
        <p:spPr>
          <a:xfrm>
            <a:off x="9154851" y="2878361"/>
            <a:ext cx="2106703" cy="1491917"/>
          </a:xfrm>
        </p:spPr>
        <p:txBody>
          <a:bodyPr/>
          <a:lstStyle/>
          <a:p>
            <a:endParaRPr lang="ru-RU"/>
          </a:p>
        </p:txBody>
      </p:sp>
      <p:sp>
        <p:nvSpPr>
          <p:cNvPr id="8" name="Рисунок 2"/>
          <p:cNvSpPr>
            <a:spLocks noGrp="1"/>
          </p:cNvSpPr>
          <p:nvPr>
            <p:ph type="pic" sz="quarter" idx="12"/>
          </p:nvPr>
        </p:nvSpPr>
        <p:spPr>
          <a:xfrm>
            <a:off x="9154851" y="4716378"/>
            <a:ext cx="2106703" cy="1491917"/>
          </a:xfrm>
        </p:spPr>
        <p:txBody>
          <a:bodyPr/>
          <a:lstStyle/>
          <a:p>
            <a:endParaRPr lang="ru-RU"/>
          </a:p>
        </p:txBody>
      </p:sp>
    </p:spTree>
    <p:extLst>
      <p:ext uri="{BB962C8B-B14F-4D97-AF65-F5344CB8AC3E}">
        <p14:creationId xmlns="" xmlns:p14="http://schemas.microsoft.com/office/powerpoint/2010/main" val="1455752956"/>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8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 y="-34476"/>
            <a:ext cx="4138863" cy="6892476"/>
          </a:xfrm>
        </p:spPr>
        <p:txBody>
          <a:bodyPr/>
          <a:lstStyle/>
          <a:p>
            <a:endParaRPr lang="ru-RU"/>
          </a:p>
        </p:txBody>
      </p:sp>
    </p:spTree>
    <p:extLst>
      <p:ext uri="{BB962C8B-B14F-4D97-AF65-F5344CB8AC3E}">
        <p14:creationId xmlns="" xmlns:p14="http://schemas.microsoft.com/office/powerpoint/2010/main" val="2649481856"/>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9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0"/>
            <a:ext cx="6614161" cy="6858000"/>
          </a:xfrm>
        </p:spPr>
        <p:txBody>
          <a:bodyPr/>
          <a:lstStyle/>
          <a:p>
            <a:endParaRPr lang="ru-RU"/>
          </a:p>
        </p:txBody>
      </p:sp>
    </p:spTree>
    <p:extLst>
      <p:ext uri="{BB962C8B-B14F-4D97-AF65-F5344CB8AC3E}">
        <p14:creationId xmlns="" xmlns:p14="http://schemas.microsoft.com/office/powerpoint/2010/main" val="2203577255"/>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0_Вертикальный заголовок и текс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6849980" y="882385"/>
            <a:ext cx="1524000" cy="1524000"/>
          </a:xfrm>
          <a:prstGeom prst="ellipse">
            <a:avLst/>
          </a:prstGeom>
        </p:spPr>
        <p:txBody>
          <a:bodyPr/>
          <a:lstStyle/>
          <a:p>
            <a:endParaRPr lang="ru-RU"/>
          </a:p>
        </p:txBody>
      </p:sp>
      <p:sp>
        <p:nvSpPr>
          <p:cNvPr id="8" name="Рисунок 6"/>
          <p:cNvSpPr>
            <a:spLocks noGrp="1"/>
          </p:cNvSpPr>
          <p:nvPr>
            <p:ph type="pic" sz="quarter" idx="11"/>
          </p:nvPr>
        </p:nvSpPr>
        <p:spPr>
          <a:xfrm>
            <a:off x="6849979" y="2694516"/>
            <a:ext cx="1524000" cy="1524000"/>
          </a:xfrm>
          <a:prstGeom prst="ellipse">
            <a:avLst/>
          </a:prstGeom>
        </p:spPr>
        <p:txBody>
          <a:bodyPr/>
          <a:lstStyle/>
          <a:p>
            <a:endParaRPr lang="ru-RU"/>
          </a:p>
        </p:txBody>
      </p:sp>
      <p:sp>
        <p:nvSpPr>
          <p:cNvPr id="9" name="Рисунок 6"/>
          <p:cNvSpPr>
            <a:spLocks noGrp="1"/>
          </p:cNvSpPr>
          <p:nvPr>
            <p:ph type="pic" sz="quarter" idx="12"/>
          </p:nvPr>
        </p:nvSpPr>
        <p:spPr>
          <a:xfrm>
            <a:off x="6849979" y="4506647"/>
            <a:ext cx="1524000" cy="1524000"/>
          </a:xfrm>
          <a:prstGeom prst="ellipse">
            <a:avLst/>
          </a:prstGeom>
        </p:spPr>
        <p:txBody>
          <a:bodyPr/>
          <a:lstStyle/>
          <a:p>
            <a:endParaRPr lang="ru-RU"/>
          </a:p>
        </p:txBody>
      </p:sp>
    </p:spTree>
    <p:extLst>
      <p:ext uri="{BB962C8B-B14F-4D97-AF65-F5344CB8AC3E}">
        <p14:creationId xmlns="" xmlns:p14="http://schemas.microsoft.com/office/powerpoint/2010/main" val="3706367280"/>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7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6858000"/>
          </a:xfrm>
        </p:spPr>
        <p:txBody>
          <a:bodyPr/>
          <a:lstStyle/>
          <a:p>
            <a:endParaRPr lang="ru-RU"/>
          </a:p>
        </p:txBody>
      </p:sp>
      <p:sp>
        <p:nvSpPr>
          <p:cNvPr id="4" name="Рисунок 2"/>
          <p:cNvSpPr>
            <a:spLocks noGrp="1"/>
          </p:cNvSpPr>
          <p:nvPr>
            <p:ph type="pic" sz="quarter" idx="12"/>
          </p:nvPr>
        </p:nvSpPr>
        <p:spPr>
          <a:xfrm>
            <a:off x="4660231" y="2065254"/>
            <a:ext cx="2871537" cy="2727492"/>
          </a:xfrm>
          <a:prstGeom prst="diamond">
            <a:avLst/>
          </a:prstGeom>
        </p:spPr>
        <p:txBody>
          <a:bodyPr/>
          <a:lstStyle/>
          <a:p>
            <a:endParaRPr lang="ru-RU"/>
          </a:p>
        </p:txBody>
      </p:sp>
    </p:spTree>
    <p:extLst>
      <p:ext uri="{BB962C8B-B14F-4D97-AF65-F5344CB8AC3E}">
        <p14:creationId xmlns="" xmlns:p14="http://schemas.microsoft.com/office/powerpoint/2010/main" val="22587872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274E9BEF-D2C0-4C57-82A7-312618453734}" type="slidenum">
              <a:rPr lang="tr-TR" smtClean="0"/>
              <a:pPr/>
              <a:t>‹#›</a:t>
            </a:fld>
            <a:endParaRPr lang="tr-TR"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ru-RU"/>
          </a:p>
        </p:txBody>
      </p:sp>
      <p:sp>
        <p:nvSpPr>
          <p:cNvPr id="4" name="3 Altbilgi Yer Tutucusu"/>
          <p:cNvSpPr>
            <a:spLocks noGrp="1"/>
          </p:cNvSpPr>
          <p:nvPr>
            <p:ph type="ftr" sz="quarter" idx="11"/>
          </p:nvPr>
        </p:nvSpPr>
        <p:spPr/>
        <p:txBody>
          <a:bodyPr/>
          <a:lstStyle/>
          <a:p>
            <a:endParaRPr lang="ru-RU"/>
          </a:p>
        </p:txBody>
      </p:sp>
      <p:sp>
        <p:nvSpPr>
          <p:cNvPr id="5" name="4 Slayt Numarası Yer Tutucusu"/>
          <p:cNvSpPr>
            <a:spLocks noGrp="1"/>
          </p:cNvSpPr>
          <p:nvPr>
            <p:ph type="sldNum" sz="quarter" idx="12"/>
          </p:nvPr>
        </p:nvSpPr>
        <p:spPr/>
        <p:txBody>
          <a:bodyPr/>
          <a:lstStyle/>
          <a:p>
            <a:fld id="{A8887863-0FFD-4648-8067-FF987F8475BB}" type="slidenum">
              <a:rPr lang="ru-RU" smtClean="0"/>
              <a:pPr/>
              <a:t>‹#›</a:t>
            </a:fld>
            <a:endParaRPr lang="ru-RU"/>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8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6858000"/>
          </a:xfrm>
        </p:spPr>
        <p:txBody>
          <a:bodyPr/>
          <a:lstStyle/>
          <a:p>
            <a:endParaRPr lang="ru-RU"/>
          </a:p>
        </p:txBody>
      </p:sp>
      <p:sp>
        <p:nvSpPr>
          <p:cNvPr id="4" name="Рисунок 2"/>
          <p:cNvSpPr>
            <a:spLocks noGrp="1"/>
          </p:cNvSpPr>
          <p:nvPr>
            <p:ph type="pic" sz="quarter" idx="12"/>
          </p:nvPr>
        </p:nvSpPr>
        <p:spPr>
          <a:xfrm>
            <a:off x="6882063" y="2065254"/>
            <a:ext cx="2871537" cy="2727492"/>
          </a:xfrm>
          <a:prstGeom prst="ellipse">
            <a:avLst/>
          </a:prstGeom>
        </p:spPr>
        <p:txBody>
          <a:bodyPr/>
          <a:lstStyle/>
          <a:p>
            <a:endParaRPr lang="ru-RU"/>
          </a:p>
        </p:txBody>
      </p:sp>
    </p:spTree>
    <p:extLst>
      <p:ext uri="{BB962C8B-B14F-4D97-AF65-F5344CB8AC3E}">
        <p14:creationId xmlns="" xmlns:p14="http://schemas.microsoft.com/office/powerpoint/2010/main" val="163229695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4_Два объект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0" y="0"/>
            <a:ext cx="12192000" cy="3429000"/>
          </a:xfrm>
        </p:spPr>
        <p:txBody>
          <a:bodyPr/>
          <a:lstStyle/>
          <a:p>
            <a:endParaRPr lang="ru-RU"/>
          </a:p>
        </p:txBody>
      </p:sp>
      <p:sp>
        <p:nvSpPr>
          <p:cNvPr id="11" name="Рисунок 10"/>
          <p:cNvSpPr>
            <a:spLocks noGrp="1"/>
          </p:cNvSpPr>
          <p:nvPr>
            <p:ph type="pic" sz="quarter" idx="11"/>
          </p:nvPr>
        </p:nvSpPr>
        <p:spPr>
          <a:xfrm>
            <a:off x="4968295" y="2301294"/>
            <a:ext cx="2255410" cy="2255411"/>
          </a:xfrm>
          <a:prstGeom prst="ellipse">
            <a:avLst/>
          </a:prstGeom>
        </p:spPr>
        <p:txBody>
          <a:bodyPr/>
          <a:lstStyle/>
          <a:p>
            <a:endParaRPr lang="ru-RU"/>
          </a:p>
        </p:txBody>
      </p:sp>
    </p:spTree>
    <p:extLst>
      <p:ext uri="{BB962C8B-B14F-4D97-AF65-F5344CB8AC3E}">
        <p14:creationId xmlns="" xmlns:p14="http://schemas.microsoft.com/office/powerpoint/2010/main" val="1544132311"/>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6858000"/>
          </a:xfrm>
        </p:spPr>
        <p:txBody>
          <a:bodyPr/>
          <a:lstStyle/>
          <a:p>
            <a:endParaRPr lang="ru-RU"/>
          </a:p>
        </p:txBody>
      </p:sp>
      <p:sp>
        <p:nvSpPr>
          <p:cNvPr id="10" name="Рисунок 9"/>
          <p:cNvSpPr>
            <a:spLocks noGrp="1"/>
          </p:cNvSpPr>
          <p:nvPr>
            <p:ph type="pic" sz="quarter" idx="11"/>
          </p:nvPr>
        </p:nvSpPr>
        <p:spPr>
          <a:xfrm>
            <a:off x="4069556" y="1403350"/>
            <a:ext cx="4052887" cy="4051300"/>
          </a:xfrm>
        </p:spPr>
        <p:txBody>
          <a:bodyPr/>
          <a:lstStyle/>
          <a:p>
            <a:endParaRPr lang="ru-RU"/>
          </a:p>
        </p:txBody>
      </p:sp>
    </p:spTree>
    <p:extLst>
      <p:ext uri="{BB962C8B-B14F-4D97-AF65-F5344CB8AC3E}">
        <p14:creationId xmlns="" xmlns:p14="http://schemas.microsoft.com/office/powerpoint/2010/main" val="297283342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3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6858000"/>
          </a:xfrm>
        </p:spPr>
        <p:txBody>
          <a:bodyPr/>
          <a:lstStyle/>
          <a:p>
            <a:endParaRPr lang="ru-RU"/>
          </a:p>
        </p:txBody>
      </p:sp>
      <p:sp>
        <p:nvSpPr>
          <p:cNvPr id="10" name="Рисунок 9"/>
          <p:cNvSpPr>
            <a:spLocks noGrp="1"/>
          </p:cNvSpPr>
          <p:nvPr>
            <p:ph type="pic" sz="quarter" idx="11"/>
          </p:nvPr>
        </p:nvSpPr>
        <p:spPr>
          <a:xfrm>
            <a:off x="4069556" y="1403350"/>
            <a:ext cx="4052887" cy="4051300"/>
          </a:xfrm>
          <a:prstGeom prst="diamond">
            <a:avLst/>
          </a:prstGeom>
        </p:spPr>
        <p:txBody>
          <a:bodyPr/>
          <a:lstStyle/>
          <a:p>
            <a:endParaRPr lang="ru-RU"/>
          </a:p>
        </p:txBody>
      </p:sp>
    </p:spTree>
    <p:extLst>
      <p:ext uri="{BB962C8B-B14F-4D97-AF65-F5344CB8AC3E}">
        <p14:creationId xmlns="" xmlns:p14="http://schemas.microsoft.com/office/powerpoint/2010/main" val="397766578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21_Вертикальный заголовок и текст">
    <p:spTree>
      <p:nvGrpSpPr>
        <p:cNvPr id="1" name=""/>
        <p:cNvGrpSpPr/>
        <p:nvPr/>
      </p:nvGrpSpPr>
      <p:grpSpPr>
        <a:xfrm>
          <a:off x="0" y="0"/>
          <a:ext cx="0" cy="0"/>
          <a:chOff x="0" y="0"/>
          <a:chExt cx="0" cy="0"/>
        </a:xfrm>
      </p:grpSpPr>
      <p:sp>
        <p:nvSpPr>
          <p:cNvPr id="11" name="Рисунок 10"/>
          <p:cNvSpPr>
            <a:spLocks noGrp="1"/>
          </p:cNvSpPr>
          <p:nvPr>
            <p:ph type="pic" sz="quarter" idx="11"/>
          </p:nvPr>
        </p:nvSpPr>
        <p:spPr>
          <a:xfrm>
            <a:off x="4913412" y="2289076"/>
            <a:ext cx="2358189" cy="4364914"/>
          </a:xfrm>
        </p:spPr>
        <p:txBody>
          <a:bodyPr/>
          <a:lstStyle/>
          <a:p>
            <a:endParaRPr lang="ru-RU" dirty="0"/>
          </a:p>
        </p:txBody>
      </p:sp>
    </p:spTree>
    <p:extLst>
      <p:ext uri="{BB962C8B-B14F-4D97-AF65-F5344CB8AC3E}">
        <p14:creationId xmlns="" xmlns:p14="http://schemas.microsoft.com/office/powerpoint/2010/main" val="2193898420"/>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9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6858000"/>
          </a:xfrm>
        </p:spPr>
        <p:txBody>
          <a:bodyPr/>
          <a:lstStyle/>
          <a:p>
            <a:endParaRPr lang="ru-RU"/>
          </a:p>
        </p:txBody>
      </p:sp>
    </p:spTree>
    <p:extLst>
      <p:ext uri="{BB962C8B-B14F-4D97-AF65-F5344CB8AC3E}">
        <p14:creationId xmlns="" xmlns:p14="http://schemas.microsoft.com/office/powerpoint/2010/main" val="92112842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22_Вертикальный заголовок и текст">
    <p:spTree>
      <p:nvGrpSpPr>
        <p:cNvPr id="1" name=""/>
        <p:cNvGrpSpPr/>
        <p:nvPr/>
      </p:nvGrpSpPr>
      <p:grpSpPr>
        <a:xfrm>
          <a:off x="0" y="0"/>
          <a:ext cx="0" cy="0"/>
          <a:chOff x="0" y="0"/>
          <a:chExt cx="0" cy="0"/>
        </a:xfrm>
      </p:grpSpPr>
      <p:sp>
        <p:nvSpPr>
          <p:cNvPr id="11" name="Рисунок 10"/>
          <p:cNvSpPr>
            <a:spLocks noGrp="1"/>
          </p:cNvSpPr>
          <p:nvPr>
            <p:ph type="pic" sz="quarter" idx="11"/>
          </p:nvPr>
        </p:nvSpPr>
        <p:spPr>
          <a:xfrm>
            <a:off x="5630035" y="2506395"/>
            <a:ext cx="4770120" cy="3032760"/>
          </a:xfrm>
        </p:spPr>
        <p:txBody>
          <a:bodyPr/>
          <a:lstStyle/>
          <a:p>
            <a:endParaRPr lang="ru-RU"/>
          </a:p>
        </p:txBody>
      </p:sp>
    </p:spTree>
    <p:extLst>
      <p:ext uri="{BB962C8B-B14F-4D97-AF65-F5344CB8AC3E}">
        <p14:creationId xmlns="" xmlns:p14="http://schemas.microsoft.com/office/powerpoint/2010/main" val="2844593060"/>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0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6858000"/>
          </a:xfrm>
        </p:spPr>
        <p:txBody>
          <a:bodyPr lIns="72201" tIns="36101" rIns="72201" bIns="36101"/>
          <a:lstStyle/>
          <a:p>
            <a:endParaRPr lang="ru-RU"/>
          </a:p>
        </p:txBody>
      </p:sp>
      <p:sp>
        <p:nvSpPr>
          <p:cNvPr id="10" name="Рисунок 9"/>
          <p:cNvSpPr>
            <a:spLocks noGrp="1"/>
          </p:cNvSpPr>
          <p:nvPr>
            <p:ph type="pic" sz="quarter" idx="11"/>
          </p:nvPr>
        </p:nvSpPr>
        <p:spPr>
          <a:xfrm>
            <a:off x="4833191" y="1348498"/>
            <a:ext cx="2525618" cy="2429486"/>
          </a:xfrm>
          <a:prstGeom prst="ellipse">
            <a:avLst/>
          </a:prstGeom>
        </p:spPr>
        <p:txBody>
          <a:bodyPr lIns="72201" tIns="36101" rIns="72201" bIns="36101"/>
          <a:lstStyle/>
          <a:p>
            <a:endParaRPr lang="ru-RU"/>
          </a:p>
        </p:txBody>
      </p:sp>
    </p:spTree>
    <p:extLst>
      <p:ext uri="{BB962C8B-B14F-4D97-AF65-F5344CB8AC3E}">
        <p14:creationId xmlns="" xmlns:p14="http://schemas.microsoft.com/office/powerpoint/2010/main" val="925416976"/>
      </p:ext>
    </p:extLst>
  </p:cSld>
  <p:clrMapOvr>
    <a:masterClrMapping/>
  </p:clrMapOv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40116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274E9BEF-D2C0-4C57-82A7-312618453734}" type="slidenum">
              <a:rPr lang="tr-TR" smtClean="0"/>
              <a:pPr/>
              <a:t>‹#›</a:t>
            </a:fld>
            <a:endParaRPr lang="tr-TR"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188"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274E9BEF-D2C0-4C57-82A7-312618453734}" type="slidenum">
              <a:rPr lang="tr-TR" smtClean="0"/>
              <a:pPr/>
              <a:t>‹#›</a:t>
            </a:fld>
            <a:endParaRPr lang="tr-TR"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dirty="0"/>
          </a:p>
        </p:txBody>
      </p:sp>
      <p:sp>
        <p:nvSpPr>
          <p:cNvPr id="5" name="4 Altbilgi Yer Tutucusu"/>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E9BEF-D2C0-4C57-82A7-312618453734}"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4" r:id="rId13"/>
    <p:sldLayoutId id="2147483726" r:id="rId14"/>
    <p:sldLayoutId id="2147483727" r:id="rId15"/>
    <p:sldLayoutId id="2147483728" r:id="rId16"/>
    <p:sldLayoutId id="2147483729" r:id="rId17"/>
    <p:sldLayoutId id="2147483730" r:id="rId18"/>
    <p:sldLayoutId id="2147483731" r:id="rId19"/>
    <p:sldLayoutId id="2147483661" r:id="rId20"/>
    <p:sldLayoutId id="2147483664" r:id="rId21"/>
    <p:sldLayoutId id="2147483666" r:id="rId22"/>
    <p:sldLayoutId id="2147483667" r:id="rId23"/>
    <p:sldLayoutId id="2147483668" r:id="rId24"/>
    <p:sldLayoutId id="2147483675" r:id="rId25"/>
    <p:sldLayoutId id="2147483650" r:id="rId26"/>
    <p:sldLayoutId id="2147483670" r:id="rId27"/>
    <p:sldLayoutId id="2147483671" r:id="rId28"/>
    <p:sldLayoutId id="2147483674" r:id="rId29"/>
    <p:sldLayoutId id="2147483651" r:id="rId30"/>
    <p:sldLayoutId id="2147483672" r:id="rId31"/>
    <p:sldLayoutId id="2147483673" r:id="rId32"/>
    <p:sldLayoutId id="2147483676" r:id="rId33"/>
    <p:sldLayoutId id="2147483678" r:id="rId34"/>
    <p:sldLayoutId id="2147483677" r:id="rId35"/>
    <p:sldLayoutId id="2147483681" r:id="rId36"/>
    <p:sldLayoutId id="2147483682" r:id="rId37"/>
    <p:sldLayoutId id="2147483684" r:id="rId38"/>
    <p:sldLayoutId id="2147483663" r:id="rId39"/>
    <p:sldLayoutId id="2147483680" r:id="rId40"/>
    <p:sldLayoutId id="2147483683" r:id="rId41"/>
    <p:sldLayoutId id="2147483653" r:id="rId42"/>
    <p:sldLayoutId id="2147483654" r:id="rId43"/>
    <p:sldLayoutId id="2147483655" r:id="rId44"/>
    <p:sldLayoutId id="2147483656" r:id="rId45"/>
    <p:sldLayoutId id="2147483657" r:id="rId46"/>
    <p:sldLayoutId id="2147483658" r:id="rId47"/>
    <p:sldLayoutId id="2147483685" r:id="rId48"/>
    <p:sldLayoutId id="2147483687" r:id="rId49"/>
    <p:sldLayoutId id="2147483659" r:id="rId50"/>
    <p:sldLayoutId id="2147483694" r:id="rId51"/>
    <p:sldLayoutId id="2147483689" r:id="rId52"/>
    <p:sldLayoutId id="2147483690" r:id="rId53"/>
    <p:sldLayoutId id="2147483692" r:id="rId54"/>
    <p:sldLayoutId id="2147483693" r:id="rId55"/>
    <p:sldLayoutId id="2147483695" r:id="rId56"/>
    <p:sldLayoutId id="2147483696" r:id="rId57"/>
    <p:sldLayoutId id="2147483697" r:id="rId58"/>
    <p:sldLayoutId id="2147483698" r:id="rId59"/>
    <p:sldLayoutId id="2147483699" r:id="rId60"/>
    <p:sldLayoutId id="2147483700" r:id="rId61"/>
    <p:sldLayoutId id="2147483701" r:id="rId62"/>
    <p:sldLayoutId id="2147483702" r:id="rId63"/>
    <p:sldLayoutId id="2147483703" r:id="rId64"/>
    <p:sldLayoutId id="2147483704" r:id="rId65"/>
    <p:sldLayoutId id="2147483705" r:id="rId66"/>
    <p:sldLayoutId id="2147483706" r:id="rId67"/>
    <p:sldLayoutId id="2147483707" r:id="rId68"/>
    <p:sldLayoutId id="2147483708" r:id="rId69"/>
    <p:sldLayoutId id="2147483709" r:id="rId70"/>
    <p:sldLayoutId id="2147483744" r:id="rId71"/>
    <p:sldLayoutId id="2147483746" r:id="rId72"/>
    <p:sldLayoutId id="2147483747" r:id="rId73"/>
    <p:sldLayoutId id="2147483749" r:id="rId74"/>
    <p:sldLayoutId id="2147483751" r:id="rId75"/>
    <p:sldLayoutId id="2147483752" r:id="rId76"/>
    <p:sldLayoutId id="2147483753" r:id="rId77"/>
    <p:sldLayoutId id="2147483754" r:id="rId78"/>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9.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9.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9.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9.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6.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9.xml"/><Relationship Id="rId1" Type="http://schemas.openxmlformats.org/officeDocument/2006/relationships/themeOverride" Target="../theme/themeOverride2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8.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9.xml"/><Relationship Id="rId1" Type="http://schemas.openxmlformats.org/officeDocument/2006/relationships/themeOverride" Target="../theme/themeOverride29.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9.xml"/><Relationship Id="rId1" Type="http://schemas.openxmlformats.org/officeDocument/2006/relationships/themeOverride" Target="../theme/themeOverride3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9.xml"/></Relationships>
</file>

<file path=ppt/slides/_rels/slide4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14.xml"/><Relationship Id="rId1" Type="http://schemas.openxmlformats.org/officeDocument/2006/relationships/themeOverride" Target="../theme/themeOverride4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5.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Прямоугольник 2"/>
          <p:cNvSpPr/>
          <p:nvPr/>
        </p:nvSpPr>
        <p:spPr>
          <a:xfrm>
            <a:off x="1408453" y="1165686"/>
            <a:ext cx="9740318" cy="4844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ru-RU" dirty="0"/>
          </a:p>
        </p:txBody>
      </p:sp>
      <p:pic>
        <p:nvPicPr>
          <p:cNvPr id="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90700" y="447675"/>
            <a:ext cx="8609013" cy="5962650"/>
          </a:xfrm>
          <a:prstGeom prst="rect">
            <a:avLst/>
          </a:prstGeom>
          <a:noFill/>
          <a:ln w="9525">
            <a:noFill/>
            <a:miter lim="800000"/>
            <a:headEnd/>
            <a:tailEnd/>
          </a:ln>
        </p:spPr>
      </p:pic>
    </p:spTree>
    <p:extLst>
      <p:ext uri="{BB962C8B-B14F-4D97-AF65-F5344CB8AC3E}">
        <p14:creationId xmlns="" xmlns:p14="http://schemas.microsoft.com/office/powerpoint/2010/main" val="120489634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274E9BEF-D2C0-4C57-82A7-312618453734}" type="slidenum">
              <a:rPr lang="tr-TR" smtClean="0"/>
              <a:pPr/>
              <a:t>10</a:t>
            </a:fld>
            <a:endParaRPr lang="tr-TR" dirty="0"/>
          </a:p>
        </p:txBody>
      </p:sp>
      <p:sp>
        <p:nvSpPr>
          <p:cNvPr id="3" name="1 Başlık"/>
          <p:cNvSpPr txBox="1">
            <a:spLocks/>
          </p:cNvSpPr>
          <p:nvPr/>
        </p:nvSpPr>
        <p:spPr>
          <a:xfrm>
            <a:off x="3945631" y="2286000"/>
            <a:ext cx="7293869" cy="3547678"/>
          </a:xfrm>
          <a:prstGeom prst="rect">
            <a:avLst/>
          </a:prstGeom>
          <a:solidFill>
            <a:schemeClr val="accent5">
              <a:lumMod val="60000"/>
              <a:lumOff val="40000"/>
            </a:schemeClr>
          </a:solidFill>
          <a:ln>
            <a:noFill/>
          </a:ln>
          <a:effectLst>
            <a:glow rad="139700">
              <a:schemeClr val="accent5">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chor="ctr"/>
          <a:lstStyle/>
          <a:p>
            <a:pPr lvl="0" algn="ctr">
              <a:spcBef>
                <a:spcPct val="0"/>
              </a:spcBef>
              <a:defRPr/>
            </a:pPr>
            <a:r>
              <a:rPr lang="tr-TR" sz="6000" dirty="0" smtClean="0">
                <a:latin typeface="Adobe Kaiti Std R" pitchFamily="18" charset="-128"/>
                <a:ea typeface="Adobe Kaiti Std R" pitchFamily="18" charset="-128"/>
              </a:rPr>
              <a:t>ŞİRKETİNİZİ</a:t>
            </a:r>
          </a:p>
          <a:p>
            <a:pPr lvl="0" algn="ctr">
              <a:spcBef>
                <a:spcPct val="0"/>
              </a:spcBef>
              <a:defRPr/>
            </a:pPr>
            <a:r>
              <a:rPr lang="tr-TR" sz="6000" dirty="0" smtClean="0">
                <a:latin typeface="Adobe Kaiti Std R" pitchFamily="18" charset="-128"/>
                <a:ea typeface="Adobe Kaiti Std R" pitchFamily="18" charset="-128"/>
              </a:rPr>
              <a:t>TEK PANELDE</a:t>
            </a:r>
          </a:p>
          <a:p>
            <a:pPr lvl="0" algn="ctr">
              <a:spcBef>
                <a:spcPct val="0"/>
              </a:spcBef>
              <a:defRPr/>
            </a:pPr>
            <a:r>
              <a:rPr lang="tr-TR" sz="6000" dirty="0" smtClean="0">
                <a:latin typeface="Adobe Kaiti Std R" pitchFamily="18" charset="-128"/>
                <a:ea typeface="Adobe Kaiti Std R" pitchFamily="18" charset="-128"/>
              </a:rPr>
              <a:t>YÖNET</a:t>
            </a:r>
            <a:endParaRPr lang="tr-TR" sz="6000" dirty="0">
              <a:latin typeface="Adobe Kaiti Std R" pitchFamily="18" charset="-128"/>
              <a:ea typeface="Adobe Kaiti Std R" pitchFamily="18" charset="-128"/>
            </a:endParaRPr>
          </a:p>
        </p:txBody>
      </p:sp>
      <p:grpSp>
        <p:nvGrpSpPr>
          <p:cNvPr id="4" name="3 Grup"/>
          <p:cNvGrpSpPr/>
          <p:nvPr/>
        </p:nvGrpSpPr>
        <p:grpSpPr>
          <a:xfrm>
            <a:off x="3355080" y="378372"/>
            <a:ext cx="5725857" cy="1236451"/>
            <a:chOff x="4519100" y="3976"/>
            <a:chExt cx="1950362" cy="975181"/>
          </a:xfrm>
        </p:grpSpPr>
        <p:sp>
          <p:nvSpPr>
            <p:cNvPr id="5" name="4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6"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4000" dirty="0" smtClean="0"/>
                <a:t>BİR</a:t>
              </a:r>
              <a:endParaRPr lang="ru-RU" sz="4000" kern="1200" dirty="0"/>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274E9BEF-D2C0-4C57-82A7-312618453734}" type="slidenum">
              <a:rPr lang="tr-TR" smtClean="0"/>
              <a:pPr/>
              <a:t>11</a:t>
            </a:fld>
            <a:endParaRPr lang="tr-TR" dirty="0"/>
          </a:p>
        </p:txBody>
      </p:sp>
      <p:grpSp>
        <p:nvGrpSpPr>
          <p:cNvPr id="3" name="2 Grup"/>
          <p:cNvGrpSpPr/>
          <p:nvPr/>
        </p:nvGrpSpPr>
        <p:grpSpPr>
          <a:xfrm>
            <a:off x="3431280" y="175172"/>
            <a:ext cx="5725857"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4000" dirty="0" smtClean="0"/>
                <a:t>İKİ</a:t>
              </a:r>
              <a:endParaRPr lang="ru-RU" sz="4000" kern="1200" dirty="0"/>
            </a:p>
          </p:txBody>
        </p:sp>
      </p:grpSp>
      <p:sp>
        <p:nvSpPr>
          <p:cNvPr id="6" name="1 Başlık"/>
          <p:cNvSpPr txBox="1">
            <a:spLocks/>
          </p:cNvSpPr>
          <p:nvPr/>
        </p:nvSpPr>
        <p:spPr>
          <a:xfrm>
            <a:off x="2815331" y="1741651"/>
            <a:ext cx="8289723" cy="3782849"/>
          </a:xfrm>
          <a:prstGeom prst="rect">
            <a:avLst/>
          </a:prstGeom>
          <a:solidFill>
            <a:schemeClr val="accent5">
              <a:lumMod val="60000"/>
              <a:lumOff val="40000"/>
            </a:schemeClr>
          </a:solidFill>
          <a:ln>
            <a:noFill/>
          </a:ln>
          <a:effectLst>
            <a:glow rad="139700">
              <a:schemeClr val="accent5">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chor="ctr"/>
          <a:lstStyle/>
          <a:p>
            <a:pPr lvl="0" algn="ctr">
              <a:spcBef>
                <a:spcPct val="0"/>
              </a:spcBef>
              <a:defRPr/>
            </a:pPr>
            <a:r>
              <a:rPr lang="tr-TR" sz="6000" dirty="0" smtClean="0">
                <a:latin typeface="Adobe Kaiti Std R" pitchFamily="18" charset="-128"/>
                <a:ea typeface="Adobe Kaiti Std R" pitchFamily="18" charset="-128"/>
              </a:rPr>
              <a:t>TÜM PROJELERİNİZİ SİSTEME YÜKLEYİN VE TAKİP EDİN</a:t>
            </a:r>
            <a:endParaRPr lang="tr-TR" sz="6000" dirty="0">
              <a:latin typeface="Adobe Kaiti Std R" pitchFamily="18" charset="-128"/>
              <a:ea typeface="Adobe Kaiti Std R" pitchFamily="18"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274E9BEF-D2C0-4C57-82A7-312618453734}" type="slidenum">
              <a:rPr lang="tr-TR" smtClean="0"/>
              <a:pPr/>
              <a:t>12</a:t>
            </a:fld>
            <a:endParaRPr lang="tr-TR" dirty="0"/>
          </a:p>
        </p:txBody>
      </p:sp>
      <p:grpSp>
        <p:nvGrpSpPr>
          <p:cNvPr id="3" name="2 Grup"/>
          <p:cNvGrpSpPr/>
          <p:nvPr/>
        </p:nvGrpSpPr>
        <p:grpSpPr>
          <a:xfrm>
            <a:off x="3465877" y="186551"/>
            <a:ext cx="5725857"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4000" dirty="0" smtClean="0"/>
                <a:t>ÜÇ</a:t>
              </a:r>
              <a:endParaRPr lang="ru-RU" sz="4000" kern="1200" dirty="0"/>
            </a:p>
          </p:txBody>
        </p:sp>
      </p:grpSp>
      <p:sp>
        <p:nvSpPr>
          <p:cNvPr id="6" name="1 Başlık"/>
          <p:cNvSpPr txBox="1">
            <a:spLocks/>
          </p:cNvSpPr>
          <p:nvPr/>
        </p:nvSpPr>
        <p:spPr>
          <a:xfrm>
            <a:off x="2959100" y="2038126"/>
            <a:ext cx="9920889" cy="3486374"/>
          </a:xfrm>
          <a:prstGeom prst="rect">
            <a:avLst/>
          </a:prstGeom>
          <a:solidFill>
            <a:schemeClr val="accent5">
              <a:lumMod val="60000"/>
              <a:lumOff val="40000"/>
            </a:schemeClr>
          </a:solidFill>
          <a:ln>
            <a:noFill/>
          </a:ln>
          <a:effectLst>
            <a:glow rad="139700">
              <a:schemeClr val="accent5">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pPr lvl="0" algn="ctr">
              <a:spcBef>
                <a:spcPct val="0"/>
              </a:spcBef>
              <a:defRPr/>
            </a:pPr>
            <a:r>
              <a:rPr lang="tr-TR" sz="3600" dirty="0" smtClean="0">
                <a:latin typeface="Adobe Kaiti Std R" pitchFamily="18" charset="-128"/>
                <a:ea typeface="Adobe Kaiti Std R" pitchFamily="18" charset="-128"/>
              </a:rPr>
              <a:t>YÖNETİCİ</a:t>
            </a:r>
          </a:p>
          <a:p>
            <a:pPr lvl="0" algn="ctr">
              <a:spcBef>
                <a:spcPct val="0"/>
              </a:spcBef>
              <a:defRPr/>
            </a:pPr>
            <a:r>
              <a:rPr lang="tr-TR" sz="3600" dirty="0" smtClean="0">
                <a:latin typeface="Adobe Kaiti Std R" pitchFamily="18" charset="-128"/>
                <a:ea typeface="Adobe Kaiti Std R" pitchFamily="18" charset="-128"/>
              </a:rPr>
              <a:t>BÖLGE VEYA İL SORUMLULARINI</a:t>
            </a:r>
          </a:p>
          <a:p>
            <a:pPr lvl="0" algn="ctr">
              <a:spcBef>
                <a:spcPct val="0"/>
              </a:spcBef>
              <a:defRPr/>
            </a:pPr>
            <a:r>
              <a:rPr lang="tr-TR" sz="3600" dirty="0" smtClean="0">
                <a:latin typeface="Adobe Kaiti Std R" pitchFamily="18" charset="-128"/>
                <a:ea typeface="Adobe Kaiti Std R" pitchFamily="18" charset="-128"/>
              </a:rPr>
              <a:t>DENETLEME VE KONTROL GÖREVLİLERİNİ</a:t>
            </a:r>
          </a:p>
          <a:p>
            <a:pPr lvl="0" algn="ctr">
              <a:spcBef>
                <a:spcPct val="0"/>
              </a:spcBef>
              <a:defRPr/>
            </a:pPr>
            <a:r>
              <a:rPr lang="tr-TR" sz="3600" dirty="0" smtClean="0">
                <a:latin typeface="Adobe Kaiti Std R" pitchFamily="18" charset="-128"/>
                <a:ea typeface="Adobe Kaiti Std R" pitchFamily="18" charset="-128"/>
              </a:rPr>
              <a:t>TÜM ROJELERİNİ VE HER PROJEDE GÖREVLİ KORUMALARI CANLI OLARAK</a:t>
            </a:r>
          </a:p>
          <a:p>
            <a:pPr lvl="0" algn="ctr">
              <a:spcBef>
                <a:spcPct val="0"/>
              </a:spcBef>
              <a:defRPr/>
            </a:pPr>
            <a:r>
              <a:rPr lang="tr-TR" sz="3600" dirty="0" smtClean="0">
                <a:latin typeface="Adobe Kaiti Std R" pitchFamily="18" charset="-128"/>
                <a:ea typeface="Adobe Kaiti Std R" pitchFamily="18" charset="-128"/>
              </a:rPr>
              <a:t> TAKİP ET</a:t>
            </a:r>
            <a:endParaRPr lang="tr-TR" sz="3600" dirty="0">
              <a:latin typeface="Adobe Kaiti Std R" pitchFamily="18" charset="-128"/>
              <a:ea typeface="Adobe Kaiti Std R" pitchFamily="18"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274E9BEF-D2C0-4C57-82A7-312618453734}" type="slidenum">
              <a:rPr lang="tr-TR" smtClean="0"/>
              <a:pPr/>
              <a:t>13</a:t>
            </a:fld>
            <a:endParaRPr lang="tr-TR" dirty="0"/>
          </a:p>
        </p:txBody>
      </p:sp>
      <p:grpSp>
        <p:nvGrpSpPr>
          <p:cNvPr id="3" name="2 Grup"/>
          <p:cNvGrpSpPr/>
          <p:nvPr/>
        </p:nvGrpSpPr>
        <p:grpSpPr>
          <a:xfrm>
            <a:off x="3427777" y="186551"/>
            <a:ext cx="5725857"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4000" dirty="0" smtClean="0"/>
                <a:t>DÖRT</a:t>
              </a:r>
              <a:endParaRPr lang="ru-RU" sz="4000" kern="1200" dirty="0"/>
            </a:p>
          </p:txBody>
        </p:sp>
      </p:grpSp>
      <p:sp>
        <p:nvSpPr>
          <p:cNvPr id="6" name="1 Başlık"/>
          <p:cNvSpPr txBox="1">
            <a:spLocks/>
          </p:cNvSpPr>
          <p:nvPr/>
        </p:nvSpPr>
        <p:spPr>
          <a:xfrm>
            <a:off x="2820275" y="1689099"/>
            <a:ext cx="9130425" cy="3817007"/>
          </a:xfrm>
          <a:prstGeom prst="rect">
            <a:avLst/>
          </a:prstGeom>
          <a:solidFill>
            <a:schemeClr val="accent5">
              <a:lumMod val="60000"/>
              <a:lumOff val="40000"/>
            </a:schemeClr>
          </a:solidFill>
          <a:ln>
            <a:noFill/>
          </a:ln>
          <a:effectLst>
            <a:glow rad="139700">
              <a:schemeClr val="accent5">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pPr lvl="0" algn="ctr">
              <a:spcBef>
                <a:spcPct val="0"/>
              </a:spcBef>
              <a:defRPr/>
            </a:pPr>
            <a:endParaRPr lang="tr-TR" sz="3600" dirty="0" smtClean="0">
              <a:latin typeface="Adobe Kaiti Std R" pitchFamily="18" charset="-128"/>
              <a:ea typeface="Adobe Kaiti Std R" pitchFamily="18" charset="-128"/>
            </a:endParaRPr>
          </a:p>
          <a:p>
            <a:pPr lvl="0" algn="ctr">
              <a:spcBef>
                <a:spcPct val="0"/>
              </a:spcBef>
              <a:defRPr/>
            </a:pPr>
            <a:r>
              <a:rPr lang="tr-TR" sz="3600" dirty="0" smtClean="0">
                <a:latin typeface="Adobe Kaiti Std R" pitchFamily="18" charset="-128"/>
                <a:ea typeface="Adobe Kaiti Std R" pitchFamily="18" charset="-128"/>
              </a:rPr>
              <a:t>TÜM RAPORLARI ZAMANINDA ALIR        AN VE AN KAYDEDER</a:t>
            </a:r>
          </a:p>
          <a:p>
            <a:pPr lvl="0" algn="ctr">
              <a:spcBef>
                <a:spcPct val="0"/>
              </a:spcBef>
              <a:defRPr/>
            </a:pPr>
            <a:r>
              <a:rPr lang="tr-TR" sz="3600" dirty="0" smtClean="0">
                <a:latin typeface="Adobe Kaiti Std R" pitchFamily="18" charset="-128"/>
                <a:ea typeface="Adobe Kaiti Std R" pitchFamily="18" charset="-128"/>
              </a:rPr>
              <a:t>DOKÜMAN HALİNDE DIŞA AKTARIR</a:t>
            </a:r>
          </a:p>
          <a:p>
            <a:pPr lvl="0" algn="ctr">
              <a:spcBef>
                <a:spcPct val="0"/>
              </a:spcBef>
              <a:defRPr/>
            </a:pPr>
            <a:r>
              <a:rPr lang="tr-TR" sz="3600" dirty="0" smtClean="0">
                <a:latin typeface="Adobe Kaiti Std R" pitchFamily="18" charset="-128"/>
                <a:ea typeface="Adobe Kaiti Std R" pitchFamily="18" charset="-128"/>
              </a:rPr>
              <a:t>ARŞİVLENMESİNE İMKAN SAĞLAR </a:t>
            </a:r>
            <a:endParaRPr lang="tr-TR" sz="3600" dirty="0">
              <a:latin typeface="Adobe Kaiti Std R" pitchFamily="18" charset="-128"/>
              <a:ea typeface="Adobe Kaiti Std R" pitchFamily="18" charset="-12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274E9BEF-D2C0-4C57-82A7-312618453734}" type="slidenum">
              <a:rPr lang="tr-TR" smtClean="0"/>
              <a:pPr/>
              <a:t>14</a:t>
            </a:fld>
            <a:endParaRPr lang="tr-TR" dirty="0"/>
          </a:p>
        </p:txBody>
      </p:sp>
      <p:sp>
        <p:nvSpPr>
          <p:cNvPr id="3" name="1 Başlık"/>
          <p:cNvSpPr txBox="1">
            <a:spLocks/>
          </p:cNvSpPr>
          <p:nvPr/>
        </p:nvSpPr>
        <p:spPr>
          <a:xfrm>
            <a:off x="819806" y="520262"/>
            <a:ext cx="4493173" cy="5502166"/>
          </a:xfrm>
          <a:prstGeom prst="rect">
            <a:avLst/>
          </a:prstGeom>
          <a:solidFill>
            <a:schemeClr val="bg2">
              <a:lumMod val="75000"/>
            </a:schemeClr>
          </a:solidFill>
          <a:ln>
            <a:noFill/>
          </a:ln>
          <a:effectLst>
            <a:glow rad="139700">
              <a:schemeClr val="accent5">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pPr lvl="0" algn="ctr">
              <a:spcBef>
                <a:spcPct val="0"/>
              </a:spcBef>
              <a:defRPr/>
            </a:pPr>
            <a:endParaRPr lang="tr-TR" sz="4400" dirty="0" smtClean="0">
              <a:latin typeface="Adobe Kaiti Std R" pitchFamily="18" charset="-128"/>
              <a:ea typeface="Adobe Kaiti Std R" pitchFamily="18" charset="-128"/>
            </a:endParaRPr>
          </a:p>
          <a:p>
            <a:pPr lvl="0" algn="ctr">
              <a:spcBef>
                <a:spcPct val="0"/>
              </a:spcBef>
              <a:defRPr/>
            </a:pPr>
            <a:r>
              <a:rPr lang="tr-TR" sz="4400" dirty="0" smtClean="0">
                <a:latin typeface="Adobe Kaiti Std R" pitchFamily="18" charset="-128"/>
                <a:ea typeface="Adobe Kaiti Std R" pitchFamily="18" charset="-128"/>
              </a:rPr>
              <a:t>TEK BİR PROGRAM SATIN ALARAK     TEK PANELDE ŞİRKETİNİZİ YÖNETİN</a:t>
            </a:r>
            <a:endParaRPr lang="tr-TR" sz="4400" dirty="0">
              <a:latin typeface="Adobe Kaiti Std R" pitchFamily="18" charset="-128"/>
              <a:ea typeface="Adobe Kaiti Std R" pitchFamily="18" charset="-128"/>
            </a:endParaRPr>
          </a:p>
        </p:txBody>
      </p:sp>
      <p:sp>
        <p:nvSpPr>
          <p:cNvPr id="4" name="1 Başlık"/>
          <p:cNvSpPr txBox="1">
            <a:spLocks/>
          </p:cNvSpPr>
          <p:nvPr/>
        </p:nvSpPr>
        <p:spPr>
          <a:xfrm>
            <a:off x="5892801" y="419100"/>
            <a:ext cx="5232400" cy="5623034"/>
          </a:xfrm>
          <a:prstGeom prst="rect">
            <a:avLst/>
          </a:prstGeom>
          <a:solidFill>
            <a:schemeClr val="bg2">
              <a:lumMod val="75000"/>
            </a:schemeClr>
          </a:solidFill>
          <a:ln>
            <a:noFill/>
          </a:ln>
          <a:effectLst>
            <a:glow rad="1397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lvl="0" algn="ctr">
              <a:spcBef>
                <a:spcPct val="0"/>
              </a:spcBef>
              <a:defRPr/>
            </a:pPr>
            <a:r>
              <a:rPr lang="tr-TR" sz="3200" dirty="0" smtClean="0">
                <a:latin typeface="Adobe Kaiti Std R" pitchFamily="18" charset="-128"/>
                <a:ea typeface="Adobe Kaiti Std R" pitchFamily="18" charset="-128"/>
              </a:rPr>
              <a:t>İSTERSENİZ</a:t>
            </a:r>
          </a:p>
          <a:p>
            <a:pPr lvl="0" algn="ctr">
              <a:spcBef>
                <a:spcPct val="0"/>
              </a:spcBef>
              <a:defRPr/>
            </a:pPr>
            <a:r>
              <a:rPr lang="tr-TR" sz="3200" dirty="0" smtClean="0">
                <a:latin typeface="Adobe Kaiti Std R" pitchFamily="18" charset="-128"/>
                <a:ea typeface="Adobe Kaiti Std R" pitchFamily="18" charset="-128"/>
              </a:rPr>
              <a:t>TEŞKİLAT YAPINIZA GÖRE</a:t>
            </a:r>
          </a:p>
          <a:p>
            <a:pPr lvl="0" algn="ctr">
              <a:spcBef>
                <a:spcPct val="0"/>
              </a:spcBef>
              <a:defRPr/>
            </a:pPr>
            <a:r>
              <a:rPr lang="tr-TR" sz="3200" dirty="0" smtClean="0">
                <a:latin typeface="Adobe Kaiti Std R" pitchFamily="18" charset="-128"/>
                <a:ea typeface="Adobe Kaiti Std R" pitchFamily="18" charset="-128"/>
              </a:rPr>
              <a:t>HER BÖLGE </a:t>
            </a:r>
          </a:p>
          <a:p>
            <a:pPr lvl="0" algn="ctr">
              <a:spcBef>
                <a:spcPct val="0"/>
              </a:spcBef>
              <a:defRPr/>
            </a:pPr>
            <a:r>
              <a:rPr lang="tr-TR" sz="3200" dirty="0" smtClean="0">
                <a:latin typeface="Adobe Kaiti Std R" pitchFamily="18" charset="-128"/>
                <a:ea typeface="Adobe Kaiti Std R" pitchFamily="18" charset="-128"/>
              </a:rPr>
              <a:t>VEYA</a:t>
            </a:r>
          </a:p>
          <a:p>
            <a:pPr lvl="0" algn="ctr">
              <a:spcBef>
                <a:spcPct val="0"/>
              </a:spcBef>
              <a:defRPr/>
            </a:pPr>
            <a:r>
              <a:rPr lang="tr-TR" sz="3200" dirty="0" smtClean="0">
                <a:latin typeface="Adobe Kaiti Std R" pitchFamily="18" charset="-128"/>
                <a:ea typeface="Adobe Kaiti Std R" pitchFamily="18" charset="-128"/>
              </a:rPr>
              <a:t>İL YÖNETİCİSİNE EK PANEL ALARAK TAKİP SORUMLULUGUNUZU PAYLAŞIN</a:t>
            </a:r>
            <a:endParaRPr lang="tr-TR" sz="3200" dirty="0">
              <a:latin typeface="Adobe Kaiti Std R" pitchFamily="18" charset="-128"/>
              <a:ea typeface="Adobe Kaiti Std R" pitchFamily="18" charset="-128"/>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44" name="TextBox 43"/>
          <p:cNvSpPr txBox="1"/>
          <p:nvPr/>
        </p:nvSpPr>
        <p:spPr>
          <a:xfrm>
            <a:off x="3907422" y="417548"/>
            <a:ext cx="442035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tr-TR" sz="3600" dirty="0" smtClean="0">
                <a:solidFill>
                  <a:schemeClr val="bg1">
                    <a:lumMod val="95000"/>
                  </a:schemeClr>
                </a:solidFill>
                <a:latin typeface="Raleway" panose="020B0803030101060003" pitchFamily="34" charset="-52"/>
              </a:rPr>
              <a:t>MOBİL</a:t>
            </a:r>
            <a:r>
              <a:rPr lang="tr-TR" sz="3600" dirty="0" smtClean="0">
                <a:solidFill>
                  <a:schemeClr val="bg2"/>
                </a:solidFill>
                <a:latin typeface="Raleway" panose="020B0803030101060003" pitchFamily="34" charset="-52"/>
              </a:rPr>
              <a:t> </a:t>
            </a:r>
            <a:r>
              <a:rPr lang="en-US" sz="3600" dirty="0" smtClean="0">
                <a:solidFill>
                  <a:schemeClr val="bg2"/>
                </a:solidFill>
                <a:latin typeface="Raleway" panose="020B0803030101060003" pitchFamily="34" charset="-52"/>
              </a:rPr>
              <a:t> </a:t>
            </a:r>
            <a:r>
              <a:rPr lang="tr-TR" sz="3600" dirty="0" smtClean="0">
                <a:latin typeface="Raleway" panose="020B0803030101060003" pitchFamily="34" charset="-52"/>
              </a:rPr>
              <a:t>UYGULAMA</a:t>
            </a:r>
            <a:endParaRPr lang="ru-RU" sz="3600" dirty="0">
              <a:latin typeface="Raleway" panose="020B0803030101060003" pitchFamily="34" charset="-52"/>
            </a:endParaRPr>
          </a:p>
        </p:txBody>
      </p:sp>
      <p:sp>
        <p:nvSpPr>
          <p:cNvPr id="70" name="Овал 69"/>
          <p:cNvSpPr/>
          <p:nvPr/>
        </p:nvSpPr>
        <p:spPr>
          <a:xfrm>
            <a:off x="846403" y="2562991"/>
            <a:ext cx="1214720" cy="1105912"/>
          </a:xfrm>
          <a:prstGeom prst="ellipse">
            <a:avLst/>
          </a:prstGeom>
          <a:solidFill>
            <a:srgbClr val="FF0000"/>
          </a:soli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1" name="TextBox 80"/>
          <p:cNvSpPr txBox="1"/>
          <p:nvPr/>
        </p:nvSpPr>
        <p:spPr>
          <a:xfrm>
            <a:off x="2355500" y="2583778"/>
            <a:ext cx="2690994" cy="1200329"/>
          </a:xfrm>
          <a:prstGeom prst="rect">
            <a:avLst/>
          </a:prstGeom>
          <a:noFill/>
        </p:spPr>
        <p:txBody>
          <a:bodyPr wrap="square" rtlCol="0">
            <a:spAutoFit/>
          </a:bodyPr>
          <a:lstStyle/>
          <a:p>
            <a:pPr algn="ctr">
              <a:lnSpc>
                <a:spcPct val="150000"/>
              </a:lnSpc>
            </a:pPr>
            <a:r>
              <a:rPr lang="tr-TR" sz="2400" dirty="0" smtClean="0">
                <a:latin typeface="Raleway" panose="020B0803030101060003" pitchFamily="34" charset="-52"/>
              </a:rPr>
              <a:t>QR NOKTALARI TEMAS RAPORU</a:t>
            </a:r>
            <a:endParaRPr lang="ru-RU" sz="2400" dirty="0">
              <a:latin typeface="Raleway" panose="020B0803030101060003" pitchFamily="34" charset="-52"/>
            </a:endParaRPr>
          </a:p>
        </p:txBody>
      </p:sp>
      <p:sp>
        <p:nvSpPr>
          <p:cNvPr id="93" name="Овал 92"/>
          <p:cNvSpPr/>
          <p:nvPr/>
        </p:nvSpPr>
        <p:spPr>
          <a:xfrm>
            <a:off x="866447" y="5419395"/>
            <a:ext cx="1261242" cy="1119352"/>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97" name="TextBox 96"/>
          <p:cNvSpPr txBox="1"/>
          <p:nvPr/>
        </p:nvSpPr>
        <p:spPr>
          <a:xfrm>
            <a:off x="9379986" y="2651975"/>
            <a:ext cx="1873770" cy="1200329"/>
          </a:xfrm>
          <a:prstGeom prst="rect">
            <a:avLst/>
          </a:prstGeom>
          <a:noFill/>
        </p:spPr>
        <p:txBody>
          <a:bodyPr wrap="square" rtlCol="0">
            <a:spAutoFit/>
          </a:bodyPr>
          <a:lstStyle/>
          <a:p>
            <a:pPr algn="ctr">
              <a:lnSpc>
                <a:spcPct val="150000"/>
              </a:lnSpc>
            </a:pPr>
            <a:r>
              <a:rPr lang="tr-TR" sz="2400" dirty="0" smtClean="0">
                <a:latin typeface="Raleway" panose="020B0803030101060003" pitchFamily="34" charset="-52"/>
              </a:rPr>
              <a:t>ACİL DURUM BİLDİR</a:t>
            </a:r>
            <a:endParaRPr lang="ru-RU" sz="2400" dirty="0">
              <a:latin typeface="Raleway" panose="020B0803030101060003" pitchFamily="34" charset="-52"/>
            </a:endParaRPr>
          </a:p>
        </p:txBody>
      </p:sp>
      <p:sp>
        <p:nvSpPr>
          <p:cNvPr id="99" name="TextBox 98"/>
          <p:cNvSpPr txBox="1"/>
          <p:nvPr/>
        </p:nvSpPr>
        <p:spPr>
          <a:xfrm>
            <a:off x="9156884" y="1143829"/>
            <a:ext cx="2673165" cy="1200329"/>
          </a:xfrm>
          <a:prstGeom prst="rect">
            <a:avLst/>
          </a:prstGeom>
          <a:noFill/>
        </p:spPr>
        <p:txBody>
          <a:bodyPr wrap="square" rtlCol="0">
            <a:spAutoFit/>
          </a:bodyPr>
          <a:lstStyle/>
          <a:p>
            <a:pPr algn="ctr">
              <a:lnSpc>
                <a:spcPct val="150000"/>
              </a:lnSpc>
            </a:pPr>
            <a:r>
              <a:rPr lang="tr-TR" sz="2400" dirty="0" smtClean="0">
                <a:latin typeface="Raleway" panose="020B0803030101060003" pitchFamily="34" charset="-52"/>
              </a:rPr>
              <a:t>OLAY BİLDİRİM RAPORU</a:t>
            </a:r>
            <a:endParaRPr lang="ru-RU" sz="2400" dirty="0">
              <a:latin typeface="Raleway" panose="020B0803030101060003" pitchFamily="34" charset="-52"/>
            </a:endParaRPr>
          </a:p>
        </p:txBody>
      </p:sp>
      <p:sp>
        <p:nvSpPr>
          <p:cNvPr id="100" name="TextBox 99"/>
          <p:cNvSpPr txBox="1"/>
          <p:nvPr/>
        </p:nvSpPr>
        <p:spPr>
          <a:xfrm>
            <a:off x="9090308" y="4067979"/>
            <a:ext cx="2324101" cy="646331"/>
          </a:xfrm>
          <a:prstGeom prst="rect">
            <a:avLst/>
          </a:prstGeom>
          <a:noFill/>
        </p:spPr>
        <p:txBody>
          <a:bodyPr wrap="square" rtlCol="0">
            <a:spAutoFit/>
          </a:bodyPr>
          <a:lstStyle/>
          <a:p>
            <a:pPr algn="ctr">
              <a:lnSpc>
                <a:spcPct val="150000"/>
              </a:lnSpc>
            </a:pPr>
            <a:r>
              <a:rPr lang="tr-TR" sz="2400" dirty="0" smtClean="0">
                <a:latin typeface="Raleway" panose="020B0803030101060003" pitchFamily="34" charset="-52"/>
              </a:rPr>
              <a:t>BAS-KONUŞ </a:t>
            </a:r>
            <a:endParaRPr lang="ru-RU" sz="2400" dirty="0">
              <a:latin typeface="Raleway" panose="020B0803030101060003" pitchFamily="34" charset="-52"/>
            </a:endParaRPr>
          </a:p>
        </p:txBody>
      </p:sp>
      <p:sp>
        <p:nvSpPr>
          <p:cNvPr id="21" name="Овал 92"/>
          <p:cNvSpPr/>
          <p:nvPr/>
        </p:nvSpPr>
        <p:spPr>
          <a:xfrm>
            <a:off x="7042270" y="2642955"/>
            <a:ext cx="1261242" cy="1119352"/>
          </a:xfrm>
          <a:prstGeom prst="ellipse">
            <a:avLst/>
          </a:prstGeom>
          <a:solidFill>
            <a:schemeClr val="accent5">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23" name="Овал 92"/>
          <p:cNvSpPr/>
          <p:nvPr/>
        </p:nvSpPr>
        <p:spPr>
          <a:xfrm>
            <a:off x="7036597" y="1229569"/>
            <a:ext cx="1261242" cy="1119352"/>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20" name="Овал 92"/>
          <p:cNvSpPr/>
          <p:nvPr/>
        </p:nvSpPr>
        <p:spPr>
          <a:xfrm>
            <a:off x="7168692" y="5477939"/>
            <a:ext cx="1261242" cy="1119352"/>
          </a:xfrm>
          <a:prstGeom prst="ellipse">
            <a:avLst/>
          </a:prstGeom>
          <a:solidFill>
            <a:schemeClr val="bg2">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24" name="Овал 69"/>
          <p:cNvSpPr/>
          <p:nvPr/>
        </p:nvSpPr>
        <p:spPr>
          <a:xfrm>
            <a:off x="865453" y="3953641"/>
            <a:ext cx="1214720" cy="1105912"/>
          </a:xfrm>
          <a:prstGeom prst="ellipse">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TextBox 99"/>
          <p:cNvSpPr txBox="1"/>
          <p:nvPr/>
        </p:nvSpPr>
        <p:spPr>
          <a:xfrm>
            <a:off x="2248557" y="5572934"/>
            <a:ext cx="3218793" cy="1200329"/>
          </a:xfrm>
          <a:prstGeom prst="rect">
            <a:avLst/>
          </a:prstGeom>
          <a:noFill/>
        </p:spPr>
        <p:txBody>
          <a:bodyPr wrap="square" rtlCol="0">
            <a:spAutoFit/>
          </a:bodyPr>
          <a:lstStyle/>
          <a:p>
            <a:pPr algn="ctr">
              <a:lnSpc>
                <a:spcPct val="150000"/>
              </a:lnSpc>
            </a:pPr>
            <a:r>
              <a:rPr lang="tr-TR" sz="2400" dirty="0" smtClean="0">
                <a:latin typeface="Raleway" panose="020B0803030101060003" pitchFamily="34" charset="-52"/>
              </a:rPr>
              <a:t>GEREV BİLDİRİMİ TEBLİĞİ YAPAR</a:t>
            </a:r>
            <a:endParaRPr lang="ru-RU" sz="2400" dirty="0">
              <a:latin typeface="Raleway" panose="020B0803030101060003" pitchFamily="34" charset="-52"/>
            </a:endParaRPr>
          </a:p>
        </p:txBody>
      </p:sp>
      <p:sp>
        <p:nvSpPr>
          <p:cNvPr id="26" name="TextBox 99"/>
          <p:cNvSpPr txBox="1"/>
          <p:nvPr/>
        </p:nvSpPr>
        <p:spPr>
          <a:xfrm>
            <a:off x="2515257" y="3972734"/>
            <a:ext cx="3447393" cy="1200329"/>
          </a:xfrm>
          <a:prstGeom prst="rect">
            <a:avLst/>
          </a:prstGeom>
          <a:noFill/>
        </p:spPr>
        <p:txBody>
          <a:bodyPr wrap="square" rtlCol="0">
            <a:spAutoFit/>
          </a:bodyPr>
          <a:lstStyle/>
          <a:p>
            <a:pPr algn="ctr">
              <a:lnSpc>
                <a:spcPct val="150000"/>
              </a:lnSpc>
            </a:pPr>
            <a:r>
              <a:rPr lang="tr-TR" sz="2400" dirty="0" smtClean="0">
                <a:latin typeface="Raleway" panose="020B0803030101060003" pitchFamily="34" charset="-52"/>
              </a:rPr>
              <a:t>KATILIM RAPORU</a:t>
            </a:r>
          </a:p>
          <a:p>
            <a:pPr algn="ctr">
              <a:lnSpc>
                <a:spcPct val="150000"/>
              </a:lnSpc>
            </a:pPr>
            <a:r>
              <a:rPr lang="tr-TR" sz="2400" dirty="0" smtClean="0">
                <a:latin typeface="Raleway" panose="020B0803030101060003" pitchFamily="34" charset="-52"/>
              </a:rPr>
              <a:t>ÖGG PUANTAJ RAPORU</a:t>
            </a:r>
            <a:endParaRPr lang="ru-RU" sz="2400" dirty="0">
              <a:latin typeface="Raleway" panose="020B0803030101060003" pitchFamily="34" charset="-52"/>
            </a:endParaRPr>
          </a:p>
        </p:txBody>
      </p:sp>
      <p:sp>
        <p:nvSpPr>
          <p:cNvPr id="27" name="Овал 69"/>
          <p:cNvSpPr/>
          <p:nvPr/>
        </p:nvSpPr>
        <p:spPr>
          <a:xfrm>
            <a:off x="884503" y="1153291"/>
            <a:ext cx="1214720" cy="1105912"/>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TextBox 80"/>
          <p:cNvSpPr txBox="1"/>
          <p:nvPr/>
        </p:nvSpPr>
        <p:spPr>
          <a:xfrm>
            <a:off x="2298350" y="1135978"/>
            <a:ext cx="2690994" cy="1200329"/>
          </a:xfrm>
          <a:prstGeom prst="rect">
            <a:avLst/>
          </a:prstGeom>
          <a:noFill/>
        </p:spPr>
        <p:txBody>
          <a:bodyPr wrap="square" rtlCol="0">
            <a:spAutoFit/>
          </a:bodyPr>
          <a:lstStyle/>
          <a:p>
            <a:pPr algn="ctr">
              <a:lnSpc>
                <a:spcPct val="150000"/>
              </a:lnSpc>
            </a:pPr>
            <a:r>
              <a:rPr lang="tr-TR" sz="2400" dirty="0" smtClean="0">
                <a:latin typeface="Raleway" panose="020B0803030101060003" pitchFamily="34" charset="-52"/>
              </a:rPr>
              <a:t>CANLI KONUM TAKİBİ</a:t>
            </a:r>
            <a:endParaRPr lang="ru-RU" sz="2400" dirty="0">
              <a:latin typeface="Raleway" panose="020B0803030101060003" pitchFamily="34" charset="-52"/>
            </a:endParaRPr>
          </a:p>
        </p:txBody>
      </p:sp>
      <p:sp>
        <p:nvSpPr>
          <p:cNvPr id="17" name="Овал 92"/>
          <p:cNvSpPr/>
          <p:nvPr/>
        </p:nvSpPr>
        <p:spPr>
          <a:xfrm>
            <a:off x="7113275" y="4050920"/>
            <a:ext cx="1261242" cy="1119352"/>
          </a:xfrm>
          <a:prstGeom prst="ellipse">
            <a:avLst/>
          </a:prstGeom>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8" name="TextBox 99"/>
          <p:cNvSpPr txBox="1"/>
          <p:nvPr/>
        </p:nvSpPr>
        <p:spPr>
          <a:xfrm>
            <a:off x="8853057" y="5536574"/>
            <a:ext cx="2854036" cy="1200329"/>
          </a:xfrm>
          <a:prstGeom prst="rect">
            <a:avLst/>
          </a:prstGeom>
          <a:noFill/>
        </p:spPr>
        <p:txBody>
          <a:bodyPr wrap="square" rtlCol="0">
            <a:spAutoFit/>
          </a:bodyPr>
          <a:lstStyle/>
          <a:p>
            <a:pPr algn="ctr">
              <a:lnSpc>
                <a:spcPct val="150000"/>
              </a:lnSpc>
            </a:pPr>
            <a:r>
              <a:rPr lang="tr-TR" sz="2400" dirty="0" smtClean="0">
                <a:latin typeface="Raleway" panose="020B0803030101060003" pitchFamily="34" charset="-52"/>
              </a:rPr>
              <a:t>KONTROL NOKYASI EKLEME </a:t>
            </a:r>
            <a:endParaRPr lang="ru-RU" sz="2400" dirty="0">
              <a:latin typeface="Raleway" panose="020B0803030101060003" pitchFamily="34" charset="-52"/>
            </a:endParaRPr>
          </a:p>
        </p:txBody>
      </p:sp>
    </p:spTree>
    <p:extLst>
      <p:ext uri="{BB962C8B-B14F-4D97-AF65-F5344CB8AC3E}">
        <p14:creationId xmlns="" xmlns:p14="http://schemas.microsoft.com/office/powerpoint/2010/main" val="343347112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 calcmode="lin" valueType="num">
                                      <p:cBhvr>
                                        <p:cTn id="18" dur="500" fill="hold"/>
                                        <p:tgtEl>
                                          <p:spTgt spid="93"/>
                                        </p:tgtEl>
                                        <p:attrNameLst>
                                          <p:attrName>ppt_w</p:attrName>
                                        </p:attrNameLst>
                                      </p:cBhvr>
                                      <p:tavLst>
                                        <p:tav tm="0">
                                          <p:val>
                                            <p:fltVal val="0"/>
                                          </p:val>
                                        </p:tav>
                                        <p:tav tm="100000">
                                          <p:val>
                                            <p:strVal val="#ppt_w"/>
                                          </p:val>
                                        </p:tav>
                                      </p:tavLst>
                                    </p:anim>
                                    <p:anim calcmode="lin" valueType="num">
                                      <p:cBhvr>
                                        <p:cTn id="19" dur="500" fill="hold"/>
                                        <p:tgtEl>
                                          <p:spTgt spid="93"/>
                                        </p:tgtEl>
                                        <p:attrNameLst>
                                          <p:attrName>ppt_h</p:attrName>
                                        </p:attrNameLst>
                                      </p:cBhvr>
                                      <p:tavLst>
                                        <p:tav tm="0">
                                          <p:val>
                                            <p:fltVal val="0"/>
                                          </p:val>
                                        </p:tav>
                                        <p:tav tm="100000">
                                          <p:val>
                                            <p:strVal val="#ppt_h"/>
                                          </p:val>
                                        </p:tav>
                                      </p:tavLst>
                                    </p:anim>
                                    <p:animEffect transition="in" filter="fade">
                                      <p:cBhvr>
                                        <p:cTn id="20" dur="500"/>
                                        <p:tgtEl>
                                          <p:spTgt spid="9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wipe(left)">
                                      <p:cBhvr>
                                        <p:cTn id="25" dur="500"/>
                                        <p:tgtEl>
                                          <p:spTgt spid="9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wipe(left)">
                                      <p:cBhvr>
                                        <p:cTn id="28" dur="500"/>
                                        <p:tgtEl>
                                          <p:spTgt spid="9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wipe(left)">
                                      <p:cBhvr>
                                        <p:cTn id="36" dur="500"/>
                                        <p:tgtEl>
                                          <p:spTgt spid="10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left)">
                                      <p:cBhvr>
                                        <p:cTn id="78" dur="500"/>
                                        <p:tgtEl>
                                          <p:spTgt spid="2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0" grpId="0" animBg="1"/>
      <p:bldP spid="81" grpId="0"/>
      <p:bldP spid="93" grpId="0" animBg="1"/>
      <p:bldP spid="97" grpId="0"/>
      <p:bldP spid="99" grpId="0"/>
      <p:bldP spid="100" grpId="0"/>
      <p:bldP spid="21" grpId="0" animBg="1"/>
      <p:bldP spid="23" grpId="0" animBg="1"/>
      <p:bldP spid="20" grpId="0" animBg="1"/>
      <p:bldP spid="24" grpId="0" animBg="1"/>
      <p:bldP spid="25" grpId="0"/>
      <p:bldP spid="26" grpId="0"/>
      <p:bldP spid="27" grpId="0" animBg="1"/>
      <p:bldP spid="28"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16</a:t>
            </a:fld>
            <a:endParaRPr lang="tr-TR" dirty="0"/>
          </a:p>
        </p:txBody>
      </p:sp>
      <p:grpSp>
        <p:nvGrpSpPr>
          <p:cNvPr id="3" name="2 Grup"/>
          <p:cNvGrpSpPr/>
          <p:nvPr/>
        </p:nvGrpSpPr>
        <p:grpSpPr>
          <a:xfrm>
            <a:off x="2707380" y="283122"/>
            <a:ext cx="6817620"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GÖREV BİLDİRİMİ YAPAR</a:t>
              </a:r>
              <a:endParaRPr lang="ru-RU" sz="4000" dirty="0"/>
            </a:p>
          </p:txBody>
        </p:sp>
      </p:grpSp>
      <p:sp>
        <p:nvSpPr>
          <p:cNvPr id="7" name="6 Metin kutusu"/>
          <p:cNvSpPr txBox="1"/>
          <p:nvPr/>
        </p:nvSpPr>
        <p:spPr>
          <a:xfrm>
            <a:off x="1052945" y="2313709"/>
            <a:ext cx="10030691" cy="3139321"/>
          </a:xfrm>
          <a:prstGeom prst="rect">
            <a:avLst/>
          </a:prstGeom>
          <a:noFill/>
        </p:spPr>
        <p:txBody>
          <a:bodyPr wrap="square" rtlCol="0">
            <a:spAutoFit/>
          </a:bodyPr>
          <a:lstStyle/>
          <a:p>
            <a:pPr lvl="0" algn="just">
              <a:spcBef>
                <a:spcPct val="0"/>
              </a:spcBef>
              <a:buFont typeface="Arial" pitchFamily="34" charset="0"/>
              <a:buChar char="•"/>
              <a:defRPr/>
            </a:pPr>
            <a:r>
              <a:rPr lang="tr-TR" sz="3600" dirty="0" smtClean="0"/>
              <a:t> Personele tanımladığınız  vardiya saatlerini,</a:t>
            </a:r>
          </a:p>
          <a:p>
            <a:pPr lvl="0" algn="just">
              <a:spcBef>
                <a:spcPct val="0"/>
              </a:spcBef>
              <a:buFont typeface="Arial" pitchFamily="34" charset="0"/>
              <a:buChar char="•"/>
              <a:defRPr/>
            </a:pPr>
            <a:r>
              <a:rPr lang="tr-TR" sz="3600" dirty="0" smtClean="0"/>
              <a:t> Hangi saat aralığında kaç tur dolaşacağını,</a:t>
            </a:r>
          </a:p>
          <a:p>
            <a:pPr lvl="0" algn="just">
              <a:spcBef>
                <a:spcPct val="0"/>
              </a:spcBef>
              <a:buFont typeface="Arial" pitchFamily="34" charset="0"/>
              <a:buChar char="•"/>
              <a:defRPr/>
            </a:pPr>
            <a:r>
              <a:rPr lang="tr-TR" sz="3600" dirty="0" smtClean="0"/>
              <a:t> Her turda hangi QR (</a:t>
            </a:r>
            <a:r>
              <a:rPr lang="tr-TR" sz="3600" dirty="0" err="1" smtClean="0"/>
              <a:t>karekod</a:t>
            </a:r>
            <a:r>
              <a:rPr lang="tr-TR" sz="3600" dirty="0" smtClean="0"/>
              <a:t>) noktalarını ziyaret edeceğini, sisteme girdiğiniz anda uygulamaya bilgi gönderilmiştir ve her gün kendini güncel tutar.</a:t>
            </a:r>
          </a:p>
          <a:p>
            <a:pPr algn="just"/>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17" name="Прямоугольник 16"/>
          <p:cNvSpPr/>
          <p:nvPr/>
        </p:nvSpPr>
        <p:spPr>
          <a:xfrm rot="16200000">
            <a:off x="-1690812" y="1660755"/>
            <a:ext cx="6896257" cy="352624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Group 8"/>
          <p:cNvGrpSpPr>
            <a:grpSpLocks/>
          </p:cNvGrpSpPr>
          <p:nvPr/>
        </p:nvGrpSpPr>
        <p:grpSpPr bwMode="auto">
          <a:xfrm>
            <a:off x="3978440" y="2021305"/>
            <a:ext cx="8213560" cy="4203032"/>
            <a:chOff x="8540750" y="4843463"/>
            <a:chExt cx="8012113" cy="4562475"/>
          </a:xfrm>
          <a:effectLst>
            <a:outerShdw blurRad="63500" sx="102000" sy="102000" algn="ctr" rotWithShape="0">
              <a:prstClr val="black">
                <a:alpha val="40000"/>
              </a:prstClr>
            </a:outerShdw>
          </a:effectLst>
        </p:grpSpPr>
        <p:sp>
          <p:nvSpPr>
            <p:cNvPr id="29" name="Freeform 1"/>
            <p:cNvSpPr>
              <a:spLocks noChangeArrowheads="1"/>
            </p:cNvSpPr>
            <p:nvPr/>
          </p:nvSpPr>
          <p:spPr bwMode="auto">
            <a:xfrm>
              <a:off x="9321800" y="4843463"/>
              <a:ext cx="6480175" cy="4421187"/>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0" name="Freeform 2"/>
            <p:cNvSpPr>
              <a:spLocks noChangeArrowheads="1"/>
            </p:cNvSpPr>
            <p:nvPr/>
          </p:nvSpPr>
          <p:spPr bwMode="auto">
            <a:xfrm>
              <a:off x="8542338" y="9169400"/>
              <a:ext cx="8008937" cy="236538"/>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1" name="Freeform 3"/>
            <p:cNvSpPr>
              <a:spLocks noChangeArrowheads="1"/>
            </p:cNvSpPr>
            <p:nvPr/>
          </p:nvSpPr>
          <p:spPr bwMode="auto">
            <a:xfrm>
              <a:off x="8542338" y="9169400"/>
              <a:ext cx="8008937" cy="236538"/>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4"/>
            <p:cNvSpPr>
              <a:spLocks noChangeArrowheads="1"/>
            </p:cNvSpPr>
            <p:nvPr/>
          </p:nvSpPr>
          <p:spPr bwMode="auto">
            <a:xfrm>
              <a:off x="8540750" y="9312275"/>
              <a:ext cx="8012113"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3" name="Freeform 5"/>
            <p:cNvSpPr>
              <a:spLocks noChangeArrowheads="1"/>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4" name="Freeform 6"/>
            <p:cNvSpPr>
              <a:spLocks noChangeArrowheads="1"/>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grpSp>
      <p:sp>
        <p:nvSpPr>
          <p:cNvPr id="18" name="TextBox 17"/>
          <p:cNvSpPr txBox="1"/>
          <p:nvPr/>
        </p:nvSpPr>
        <p:spPr>
          <a:xfrm>
            <a:off x="284813" y="929390"/>
            <a:ext cx="3192905" cy="3785652"/>
          </a:xfrm>
          <a:prstGeom prst="rect">
            <a:avLst/>
          </a:prstGeom>
          <a:noFill/>
        </p:spPr>
        <p:txBody>
          <a:bodyPr wrap="square" rtlCol="0">
            <a:spAutoFit/>
          </a:bodyPr>
          <a:lstStyle/>
          <a:p>
            <a:r>
              <a:rPr lang="tr-TR" sz="2400" dirty="0" smtClean="0">
                <a:solidFill>
                  <a:schemeClr val="bg1"/>
                </a:solidFill>
                <a:latin typeface="Montserrat" panose="00000500000000000000" pitchFamily="50" charset="0"/>
              </a:rPr>
              <a:t>ÖGG acil ve tehlikeli durumda iken panik butonuna basarak konum bilgisi birlikte</a:t>
            </a:r>
            <a:r>
              <a:rPr lang="en-US" sz="2400" dirty="0" smtClean="0">
                <a:solidFill>
                  <a:schemeClr val="bg1"/>
                </a:solidFill>
                <a:latin typeface="Montserrat" panose="00000500000000000000" pitchFamily="50" charset="0"/>
              </a:rPr>
              <a:t> </a:t>
            </a:r>
            <a:r>
              <a:rPr lang="tr-TR" sz="2400" dirty="0" smtClean="0">
                <a:solidFill>
                  <a:schemeClr val="bg1"/>
                </a:solidFill>
                <a:latin typeface="Montserrat" panose="00000500000000000000" pitchFamily="50" charset="0"/>
              </a:rPr>
              <a:t>Merkezine  bilgi aktarır. Acil yardım talebi gönderilir.</a:t>
            </a:r>
            <a:endParaRPr lang="ru-RU" sz="2400" dirty="0">
              <a:solidFill>
                <a:schemeClr val="bg1"/>
              </a:solidFill>
            </a:endParaRPr>
          </a:p>
        </p:txBody>
      </p:sp>
      <p:cxnSp>
        <p:nvCxnSpPr>
          <p:cNvPr id="3" name="Прямая соединительная линия 2"/>
          <p:cNvCxnSpPr/>
          <p:nvPr/>
        </p:nvCxnSpPr>
        <p:spPr>
          <a:xfrm>
            <a:off x="605095" y="5261420"/>
            <a:ext cx="8599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555419" y="353107"/>
            <a:ext cx="6561759"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tr-TR" sz="3600" dirty="0" smtClean="0">
                <a:solidFill>
                  <a:schemeClr val="accent4">
                    <a:lumMod val="60000"/>
                    <a:lumOff val="40000"/>
                  </a:schemeClr>
                </a:solidFill>
                <a:latin typeface="Raleway" panose="020B0803030101060003" pitchFamily="34" charset="-52"/>
              </a:rPr>
              <a:t>ACİL DURUM </a:t>
            </a:r>
            <a:r>
              <a:rPr lang="tr-TR" sz="3600" dirty="0" smtClean="0">
                <a:latin typeface="Raleway" panose="020B0803030101060003" pitchFamily="34" charset="-52"/>
              </a:rPr>
              <a:t>ÇAGRILARI</a:t>
            </a:r>
            <a:endParaRPr lang="ru-RU" sz="3600" dirty="0">
              <a:latin typeface="Raleway" panose="020B0803030101060003" pitchFamily="34" charset="-52"/>
            </a:endParaRPr>
          </a:p>
        </p:txBody>
      </p:sp>
      <p:sp>
        <p:nvSpPr>
          <p:cNvPr id="45" name="Овал 44"/>
          <p:cNvSpPr/>
          <p:nvPr/>
        </p:nvSpPr>
        <p:spPr>
          <a:xfrm>
            <a:off x="6027658" y="1230498"/>
            <a:ext cx="136683" cy="136683"/>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6422335" y="1230498"/>
            <a:ext cx="136683" cy="136683"/>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5632981" y="1230498"/>
            <a:ext cx="136683" cy="136683"/>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19 Resim Yer Tutucusu" descr="acil durum bildirim raporu.jpg"/>
          <p:cNvPicPr>
            <a:picLocks noGrp="1" noChangeAspect="1"/>
          </p:cNvPicPr>
          <p:nvPr>
            <p:ph type="pic" sz="quarter" idx="11"/>
          </p:nvPr>
        </p:nvPicPr>
        <p:blipFill>
          <a:blip r:embed="rId3" cstate="print"/>
          <a:srcRect l="13660" r="13660"/>
          <a:stretch>
            <a:fillRect/>
          </a:stretch>
        </p:blipFill>
        <p:spPr/>
      </p:pic>
    </p:spTree>
    <p:extLst>
      <p:ext uri="{BB962C8B-B14F-4D97-AF65-F5344CB8AC3E}">
        <p14:creationId xmlns="" xmlns:p14="http://schemas.microsoft.com/office/powerpoint/2010/main" val="9200355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ppt_x"/>
                                          </p:val>
                                        </p:tav>
                                        <p:tav tm="100000">
                                          <p:val>
                                            <p:strVal val="#ppt_x"/>
                                          </p:val>
                                        </p:tav>
                                      </p:tavLst>
                                    </p:anim>
                                    <p:anim calcmode="lin" valueType="num">
                                      <p:cBhvr additive="base">
                                        <p:cTn id="14" dur="500" fill="hold"/>
                                        <p:tgtEl>
                                          <p:spTgt spid="4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4" grpId="0"/>
      <p:bldP spid="45" grpId="0" animBg="1"/>
      <p:bldP spid="46" grpId="0"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18</a:t>
            </a:fld>
            <a:endParaRPr lang="tr-TR" dirty="0"/>
          </a:p>
        </p:txBody>
      </p:sp>
      <p:grpSp>
        <p:nvGrpSpPr>
          <p:cNvPr id="3" name="2 Grup"/>
          <p:cNvGrpSpPr/>
          <p:nvPr/>
        </p:nvGrpSpPr>
        <p:grpSpPr>
          <a:xfrm>
            <a:off x="2707380" y="283122"/>
            <a:ext cx="6817620"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KONTROL NOKTASI EKLER</a:t>
              </a:r>
              <a:endParaRPr lang="ru-RU" sz="4000" dirty="0"/>
            </a:p>
          </p:txBody>
        </p:sp>
      </p:grpSp>
      <p:sp>
        <p:nvSpPr>
          <p:cNvPr id="7" name="6 Metin kutusu"/>
          <p:cNvSpPr txBox="1"/>
          <p:nvPr/>
        </p:nvSpPr>
        <p:spPr>
          <a:xfrm>
            <a:off x="678873" y="1745673"/>
            <a:ext cx="10460182" cy="4801314"/>
          </a:xfrm>
          <a:prstGeom prst="rect">
            <a:avLst/>
          </a:prstGeom>
          <a:noFill/>
        </p:spPr>
        <p:txBody>
          <a:bodyPr wrap="square" rtlCol="0">
            <a:spAutoFit/>
          </a:bodyPr>
          <a:lstStyle/>
          <a:p>
            <a:pPr lvl="0" algn="just">
              <a:spcBef>
                <a:spcPct val="0"/>
              </a:spcBef>
              <a:defRPr/>
            </a:pPr>
            <a:r>
              <a:rPr lang="tr-TR" sz="3600" dirty="0" smtClean="0"/>
              <a:t>   Sahadaki personel online olarak eklenmesi gereken noktaya giderek uygulama içinden ;</a:t>
            </a:r>
          </a:p>
          <a:p>
            <a:pPr lvl="0" algn="just">
              <a:spcBef>
                <a:spcPct val="0"/>
              </a:spcBef>
              <a:buFont typeface="Arial" pitchFamily="34" charset="0"/>
              <a:buChar char="•"/>
              <a:defRPr/>
            </a:pPr>
            <a:r>
              <a:rPr lang="tr-TR" sz="3600" dirty="0" smtClean="0"/>
              <a:t> konum ve yer adını yazar,</a:t>
            </a:r>
          </a:p>
          <a:p>
            <a:pPr lvl="0" algn="just">
              <a:spcBef>
                <a:spcPct val="0"/>
              </a:spcBef>
              <a:buFont typeface="Arial" pitchFamily="34" charset="0"/>
              <a:buChar char="•"/>
              <a:defRPr/>
            </a:pPr>
            <a:r>
              <a:rPr lang="tr-TR" sz="3600" dirty="0" smtClean="0"/>
              <a:t> Konum al fonksiyonuna tuşlama yaparak,8 </a:t>
            </a:r>
            <a:r>
              <a:rPr lang="tr-TR" sz="3600" dirty="0" err="1" smtClean="0"/>
              <a:t>li</a:t>
            </a:r>
            <a:r>
              <a:rPr lang="tr-TR" sz="3600" dirty="0" smtClean="0"/>
              <a:t> koordinat sistemine göre enlem ve boylamı otomatik ekler.anında yönetici panelde görünür.web panel den ister </a:t>
            </a:r>
            <a:r>
              <a:rPr lang="tr-TR" sz="3600" dirty="0" err="1" smtClean="0"/>
              <a:t>manuel</a:t>
            </a:r>
            <a:r>
              <a:rPr lang="tr-TR" sz="3600" dirty="0" smtClean="0"/>
              <a:t> ister otomatik QR Kod belirleyerek kolayca kontrol noktası eklenir.</a:t>
            </a:r>
          </a:p>
          <a:p>
            <a:pPr algn="just"/>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17" name="Прямоугольник 16"/>
          <p:cNvSpPr/>
          <p:nvPr/>
        </p:nvSpPr>
        <p:spPr>
          <a:xfrm rot="16200000">
            <a:off x="-1690812" y="1660755"/>
            <a:ext cx="6896257" cy="352624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Group 8"/>
          <p:cNvGrpSpPr>
            <a:grpSpLocks/>
          </p:cNvGrpSpPr>
          <p:nvPr/>
        </p:nvGrpSpPr>
        <p:grpSpPr bwMode="auto">
          <a:xfrm>
            <a:off x="3978440" y="2021305"/>
            <a:ext cx="8213560" cy="4203032"/>
            <a:chOff x="8540750" y="4843463"/>
            <a:chExt cx="8012113" cy="4562475"/>
          </a:xfrm>
          <a:effectLst>
            <a:outerShdw blurRad="63500" sx="102000" sy="102000" algn="ctr" rotWithShape="0">
              <a:prstClr val="black">
                <a:alpha val="40000"/>
              </a:prstClr>
            </a:outerShdw>
          </a:effectLst>
        </p:grpSpPr>
        <p:sp>
          <p:nvSpPr>
            <p:cNvPr id="29" name="Freeform 1"/>
            <p:cNvSpPr>
              <a:spLocks noChangeArrowheads="1"/>
            </p:cNvSpPr>
            <p:nvPr/>
          </p:nvSpPr>
          <p:spPr bwMode="auto">
            <a:xfrm>
              <a:off x="9321800" y="4843463"/>
              <a:ext cx="6480175" cy="4421187"/>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0" name="Freeform 2"/>
            <p:cNvSpPr>
              <a:spLocks noChangeArrowheads="1"/>
            </p:cNvSpPr>
            <p:nvPr/>
          </p:nvSpPr>
          <p:spPr bwMode="auto">
            <a:xfrm>
              <a:off x="8542338" y="9169400"/>
              <a:ext cx="8008937" cy="236538"/>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1" name="Freeform 3"/>
            <p:cNvSpPr>
              <a:spLocks noChangeArrowheads="1"/>
            </p:cNvSpPr>
            <p:nvPr/>
          </p:nvSpPr>
          <p:spPr bwMode="auto">
            <a:xfrm>
              <a:off x="8542338" y="9169400"/>
              <a:ext cx="8008937" cy="236538"/>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4"/>
            <p:cNvSpPr>
              <a:spLocks noChangeArrowheads="1"/>
            </p:cNvSpPr>
            <p:nvPr/>
          </p:nvSpPr>
          <p:spPr bwMode="auto">
            <a:xfrm>
              <a:off x="8540750" y="9312275"/>
              <a:ext cx="8012113"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3" name="Freeform 5"/>
            <p:cNvSpPr>
              <a:spLocks noChangeArrowheads="1"/>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4" name="Freeform 6"/>
            <p:cNvSpPr>
              <a:spLocks noChangeArrowheads="1"/>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grpSp>
      <p:sp>
        <p:nvSpPr>
          <p:cNvPr id="18" name="TextBox 17"/>
          <p:cNvSpPr txBox="1"/>
          <p:nvPr/>
        </p:nvSpPr>
        <p:spPr>
          <a:xfrm>
            <a:off x="284813" y="929390"/>
            <a:ext cx="3192905" cy="3416320"/>
          </a:xfrm>
          <a:prstGeom prst="rect">
            <a:avLst/>
          </a:prstGeom>
          <a:noFill/>
        </p:spPr>
        <p:txBody>
          <a:bodyPr wrap="square" rtlCol="0">
            <a:spAutoFit/>
          </a:bodyPr>
          <a:lstStyle/>
          <a:p>
            <a:r>
              <a:rPr lang="tr-TR" sz="2400" b="1" dirty="0" smtClean="0">
                <a:solidFill>
                  <a:schemeClr val="bg1"/>
                </a:solidFill>
                <a:latin typeface="Montserrat" panose="00000500000000000000" pitchFamily="50" charset="0"/>
              </a:rPr>
              <a:t>ÖGG Kontrol noktası ekleme işlevini uygulama içinden yapar,yeni kontrol noktası Yönetici Panelden anında listelenir. </a:t>
            </a:r>
            <a:endParaRPr lang="ru-RU" sz="2400" dirty="0">
              <a:solidFill>
                <a:schemeClr val="bg1"/>
              </a:solidFill>
            </a:endParaRPr>
          </a:p>
        </p:txBody>
      </p:sp>
      <p:cxnSp>
        <p:nvCxnSpPr>
          <p:cNvPr id="3" name="Прямая соединительная линия 2"/>
          <p:cNvCxnSpPr/>
          <p:nvPr/>
        </p:nvCxnSpPr>
        <p:spPr>
          <a:xfrm>
            <a:off x="605095" y="5261420"/>
            <a:ext cx="8599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555419" y="353107"/>
            <a:ext cx="6561759"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tr-TR" sz="3600" dirty="0" smtClean="0">
                <a:solidFill>
                  <a:schemeClr val="accent4">
                    <a:lumMod val="60000"/>
                    <a:lumOff val="40000"/>
                  </a:schemeClr>
                </a:solidFill>
                <a:latin typeface="Raleway" panose="020B0803030101060003" pitchFamily="34" charset="-52"/>
              </a:rPr>
              <a:t>KONTROL NOKTASI </a:t>
            </a:r>
            <a:r>
              <a:rPr lang="tr-TR" sz="3600" dirty="0" smtClean="0">
                <a:latin typeface="Raleway" panose="020B0803030101060003" pitchFamily="34" charset="-52"/>
              </a:rPr>
              <a:t>EKLER</a:t>
            </a:r>
            <a:endParaRPr lang="ru-RU" sz="3600" dirty="0">
              <a:latin typeface="Raleway" panose="020B0803030101060003" pitchFamily="34" charset="-52"/>
            </a:endParaRPr>
          </a:p>
        </p:txBody>
      </p:sp>
      <p:sp>
        <p:nvSpPr>
          <p:cNvPr id="45" name="Овал 44"/>
          <p:cNvSpPr/>
          <p:nvPr/>
        </p:nvSpPr>
        <p:spPr>
          <a:xfrm>
            <a:off x="6027658" y="1230498"/>
            <a:ext cx="136683" cy="136683"/>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6422335" y="1230498"/>
            <a:ext cx="136683" cy="136683"/>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5632981" y="1230498"/>
            <a:ext cx="136683" cy="136683"/>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21 Resim Yer Tutucusu"/>
          <p:cNvSpPr>
            <a:spLocks noGrp="1"/>
          </p:cNvSpPr>
          <p:nvPr>
            <p:ph type="pic" sz="quarter" idx="11"/>
          </p:nvPr>
        </p:nvSpPr>
        <p:spPr/>
      </p:sp>
      <p:pic>
        <p:nvPicPr>
          <p:cNvPr id="1026" name="Picture 2" descr="C:\Users\erkın arslan\Desktop\kontrol noktaları listesi.JPG"/>
          <p:cNvPicPr>
            <a:picLocks noChangeAspect="1" noChangeArrowheads="1"/>
          </p:cNvPicPr>
          <p:nvPr/>
        </p:nvPicPr>
        <p:blipFill>
          <a:blip r:embed="rId3" cstate="print"/>
          <a:srcRect/>
          <a:stretch>
            <a:fillRect/>
          </a:stretch>
        </p:blipFill>
        <p:spPr bwMode="auto">
          <a:xfrm>
            <a:off x="5174966" y="2507672"/>
            <a:ext cx="5928845" cy="3103419"/>
          </a:xfrm>
          <a:prstGeom prst="rect">
            <a:avLst/>
          </a:prstGeom>
          <a:noFill/>
        </p:spPr>
      </p:pic>
    </p:spTree>
    <p:extLst>
      <p:ext uri="{BB962C8B-B14F-4D97-AF65-F5344CB8AC3E}">
        <p14:creationId xmlns="" xmlns:p14="http://schemas.microsoft.com/office/powerpoint/2010/main" val="9200355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ppt_x"/>
                                          </p:val>
                                        </p:tav>
                                        <p:tav tm="100000">
                                          <p:val>
                                            <p:strVal val="#ppt_x"/>
                                          </p:val>
                                        </p:tav>
                                      </p:tavLst>
                                    </p:anim>
                                    <p:anim calcmode="lin" valueType="num">
                                      <p:cBhvr additive="base">
                                        <p:cTn id="14" dur="500" fill="hold"/>
                                        <p:tgtEl>
                                          <p:spTgt spid="4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4" grpId="0"/>
      <p:bldP spid="45" grpId="0" animBg="1"/>
      <p:bldP spid="46"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3" name="TextBox 43"/>
          <p:cNvSpPr txBox="1"/>
          <p:nvPr/>
        </p:nvSpPr>
        <p:spPr>
          <a:xfrm>
            <a:off x="2180920" y="2151740"/>
            <a:ext cx="10799380" cy="175432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5400" dirty="0" smtClean="0">
                <a:solidFill>
                  <a:srgbClr val="FF0000"/>
                </a:solidFill>
                <a:latin typeface="Raleway" panose="020B0803030101060003" pitchFamily="34" charset="-52"/>
              </a:rPr>
              <a:t>ŞİRKETİNİZİ HER ZAMAN </a:t>
            </a:r>
            <a:r>
              <a:rPr lang="tr-TR" sz="5400" dirty="0" smtClean="0">
                <a:latin typeface="Raleway" panose="020B0803030101060003" pitchFamily="34" charset="-52"/>
              </a:rPr>
              <a:t>HER YERDEN YÖNETİN</a:t>
            </a:r>
            <a:endParaRPr lang="ru-RU" sz="5400" dirty="0">
              <a:latin typeface="Raleway" panose="020B0803030101060003" pitchFamily="34" charset="-5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20</a:t>
            </a:fld>
            <a:endParaRPr lang="tr-TR" dirty="0"/>
          </a:p>
        </p:txBody>
      </p:sp>
      <p:grpSp>
        <p:nvGrpSpPr>
          <p:cNvPr id="3" name="2 Grup"/>
          <p:cNvGrpSpPr/>
          <p:nvPr/>
        </p:nvGrpSpPr>
        <p:grpSpPr>
          <a:xfrm>
            <a:off x="2707380" y="283122"/>
            <a:ext cx="6817620"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ACİL DURUM BİLDİRİMİ</a:t>
              </a:r>
              <a:endParaRPr lang="ru-RU" sz="4000" dirty="0"/>
            </a:p>
          </p:txBody>
        </p:sp>
      </p:grpSp>
      <p:sp>
        <p:nvSpPr>
          <p:cNvPr id="7" name="6 Metin kutusu"/>
          <p:cNvSpPr txBox="1"/>
          <p:nvPr/>
        </p:nvSpPr>
        <p:spPr>
          <a:xfrm>
            <a:off x="762000" y="2050473"/>
            <a:ext cx="10640291" cy="3693319"/>
          </a:xfrm>
          <a:prstGeom prst="rect">
            <a:avLst/>
          </a:prstGeom>
          <a:noFill/>
        </p:spPr>
        <p:txBody>
          <a:bodyPr wrap="square" rtlCol="0">
            <a:spAutoFit/>
          </a:bodyPr>
          <a:lstStyle/>
          <a:p>
            <a:pPr lvl="0" algn="just">
              <a:spcBef>
                <a:spcPct val="0"/>
              </a:spcBef>
              <a:buFont typeface="Arial" pitchFamily="34" charset="0"/>
              <a:buChar char="•"/>
              <a:defRPr/>
            </a:pPr>
            <a:r>
              <a:rPr lang="tr-TR" sz="3600" dirty="0" smtClean="0"/>
              <a:t> Personelin yardıma ihtiyacı olduğunda </a:t>
            </a:r>
            <a:r>
              <a:rPr lang="tr-TR" sz="3600" b="1" dirty="0" smtClean="0"/>
              <a:t>Acil Durum Bildirimi</a:t>
            </a:r>
            <a:r>
              <a:rPr lang="tr-TR" sz="3600" dirty="0" smtClean="0"/>
              <a:t> butonuna bastığı anda web panelinize </a:t>
            </a:r>
            <a:r>
              <a:rPr lang="tr-TR" sz="3600" b="1" dirty="0" smtClean="0"/>
              <a:t>Acil </a:t>
            </a:r>
            <a:r>
              <a:rPr lang="tr-TR" sz="3600" b="1" dirty="0" err="1" smtClean="0"/>
              <a:t>Çagrı</a:t>
            </a:r>
            <a:r>
              <a:rPr lang="tr-TR" sz="3600" dirty="0" smtClean="0"/>
              <a:t> uyarısı gelir ve cihazından yüksek sesle alarm bildirimi alırsınız.</a:t>
            </a:r>
          </a:p>
          <a:p>
            <a:pPr lvl="0" algn="just">
              <a:spcBef>
                <a:spcPct val="0"/>
              </a:spcBef>
              <a:buFont typeface="Arial" pitchFamily="34" charset="0"/>
              <a:buChar char="•"/>
              <a:defRPr/>
            </a:pPr>
            <a:r>
              <a:rPr lang="tr-TR" sz="3600" dirty="0" smtClean="0"/>
              <a:t> Bu sayede gereken yardım için kurum içi destek yada kolluk desteği sağlanır.</a:t>
            </a:r>
          </a:p>
          <a:p>
            <a:pPr algn="just"/>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17" name="Прямоугольник 16"/>
          <p:cNvSpPr/>
          <p:nvPr/>
        </p:nvSpPr>
        <p:spPr>
          <a:xfrm rot="16200000">
            <a:off x="-1690812" y="1660755"/>
            <a:ext cx="6896257" cy="352624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Group 8"/>
          <p:cNvGrpSpPr>
            <a:grpSpLocks/>
          </p:cNvGrpSpPr>
          <p:nvPr/>
        </p:nvGrpSpPr>
        <p:grpSpPr bwMode="auto">
          <a:xfrm>
            <a:off x="3657599" y="1812758"/>
            <a:ext cx="7908758" cy="4531895"/>
            <a:chOff x="8540750" y="4843463"/>
            <a:chExt cx="8012113" cy="4562475"/>
          </a:xfrm>
          <a:effectLst>
            <a:outerShdw blurRad="63500" sx="102000" sy="102000" algn="ctr" rotWithShape="0">
              <a:prstClr val="black">
                <a:alpha val="40000"/>
              </a:prstClr>
            </a:outerShdw>
          </a:effectLst>
        </p:grpSpPr>
        <p:sp>
          <p:nvSpPr>
            <p:cNvPr id="29" name="Freeform 1"/>
            <p:cNvSpPr>
              <a:spLocks noChangeArrowheads="1"/>
            </p:cNvSpPr>
            <p:nvPr/>
          </p:nvSpPr>
          <p:spPr bwMode="auto">
            <a:xfrm>
              <a:off x="9321800" y="4843463"/>
              <a:ext cx="6480175" cy="4421187"/>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0" name="Freeform 2"/>
            <p:cNvSpPr>
              <a:spLocks noChangeArrowheads="1"/>
            </p:cNvSpPr>
            <p:nvPr/>
          </p:nvSpPr>
          <p:spPr bwMode="auto">
            <a:xfrm>
              <a:off x="8542338" y="9169400"/>
              <a:ext cx="8008937" cy="236538"/>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1" name="Freeform 3"/>
            <p:cNvSpPr>
              <a:spLocks noChangeArrowheads="1"/>
            </p:cNvSpPr>
            <p:nvPr/>
          </p:nvSpPr>
          <p:spPr bwMode="auto">
            <a:xfrm>
              <a:off x="8542338" y="9169400"/>
              <a:ext cx="8008937" cy="236538"/>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4"/>
            <p:cNvSpPr>
              <a:spLocks noChangeArrowheads="1"/>
            </p:cNvSpPr>
            <p:nvPr/>
          </p:nvSpPr>
          <p:spPr bwMode="auto">
            <a:xfrm>
              <a:off x="8540750" y="9312275"/>
              <a:ext cx="8012113"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3" name="Freeform 5"/>
            <p:cNvSpPr>
              <a:spLocks noChangeArrowheads="1"/>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4" name="Freeform 6"/>
            <p:cNvSpPr>
              <a:spLocks noChangeArrowheads="1"/>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grpSp>
      <p:sp>
        <p:nvSpPr>
          <p:cNvPr id="18" name="TextBox 17"/>
          <p:cNvSpPr txBox="1"/>
          <p:nvPr/>
        </p:nvSpPr>
        <p:spPr>
          <a:xfrm>
            <a:off x="344774" y="794479"/>
            <a:ext cx="2868730" cy="3785652"/>
          </a:xfrm>
          <a:prstGeom prst="rect">
            <a:avLst/>
          </a:prstGeom>
          <a:noFill/>
        </p:spPr>
        <p:txBody>
          <a:bodyPr wrap="square" rtlCol="0">
            <a:spAutoFit/>
          </a:bodyPr>
          <a:lstStyle/>
          <a:p>
            <a:r>
              <a:rPr lang="tr-TR" sz="2400" dirty="0" smtClean="0">
                <a:solidFill>
                  <a:schemeClr val="bg1"/>
                </a:solidFill>
                <a:latin typeface="Montserrat" panose="00000500000000000000" pitchFamily="50" charset="0"/>
              </a:rPr>
              <a:t>ÖGG el koyduğu veya tespit ettiği olaylar hakkında olay raporu ile olay yeri resimlerini tek tuşla merkezine aktarır.</a:t>
            </a:r>
            <a:r>
              <a:rPr lang="en-US" sz="2400" dirty="0" smtClean="0">
                <a:solidFill>
                  <a:schemeClr val="bg1"/>
                </a:solidFill>
                <a:latin typeface="Montserrat" panose="00000500000000000000" pitchFamily="50" charset="0"/>
              </a:rPr>
              <a:t> </a:t>
            </a:r>
            <a:endParaRPr lang="ru-RU" sz="2400" dirty="0">
              <a:solidFill>
                <a:schemeClr val="bg1"/>
              </a:solidFill>
            </a:endParaRPr>
          </a:p>
        </p:txBody>
      </p:sp>
      <p:sp>
        <p:nvSpPr>
          <p:cNvPr id="44" name="TextBox 43"/>
          <p:cNvSpPr txBox="1"/>
          <p:nvPr/>
        </p:nvSpPr>
        <p:spPr>
          <a:xfrm>
            <a:off x="4218536" y="288939"/>
            <a:ext cx="6706138"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tr-TR" sz="3600" dirty="0" smtClean="0">
                <a:solidFill>
                  <a:schemeClr val="accent4">
                    <a:lumMod val="60000"/>
                    <a:lumOff val="40000"/>
                  </a:schemeClr>
                </a:solidFill>
                <a:latin typeface="Raleway" panose="020B0803030101060003" pitchFamily="34" charset="-52"/>
              </a:rPr>
              <a:t>OLAY BİLDİRİM</a:t>
            </a:r>
            <a:r>
              <a:rPr lang="en-US" sz="3600" dirty="0" smtClean="0">
                <a:solidFill>
                  <a:schemeClr val="accent4">
                    <a:lumMod val="60000"/>
                    <a:lumOff val="40000"/>
                  </a:schemeClr>
                </a:solidFill>
                <a:latin typeface="Raleway" panose="020B0803030101060003" pitchFamily="34" charset="-52"/>
              </a:rPr>
              <a:t> </a:t>
            </a:r>
            <a:r>
              <a:rPr lang="tr-TR" sz="3600" dirty="0" smtClean="0">
                <a:latin typeface="Raleway" panose="020B0803030101060003" pitchFamily="34" charset="-52"/>
              </a:rPr>
              <a:t>RAPORLARI</a:t>
            </a:r>
            <a:endParaRPr lang="ru-RU" sz="3600" dirty="0">
              <a:latin typeface="Raleway" panose="020B0803030101060003" pitchFamily="34" charset="-52"/>
            </a:endParaRPr>
          </a:p>
        </p:txBody>
      </p:sp>
      <p:sp>
        <p:nvSpPr>
          <p:cNvPr id="45" name="Овал 44"/>
          <p:cNvSpPr/>
          <p:nvPr/>
        </p:nvSpPr>
        <p:spPr>
          <a:xfrm>
            <a:off x="6027658" y="1230498"/>
            <a:ext cx="136683" cy="136683"/>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6422335" y="1230498"/>
            <a:ext cx="136683" cy="136683"/>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5632981" y="1230498"/>
            <a:ext cx="136683" cy="136683"/>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единительная линия 2"/>
          <p:cNvCxnSpPr/>
          <p:nvPr/>
        </p:nvCxnSpPr>
        <p:spPr>
          <a:xfrm>
            <a:off x="485175" y="5186470"/>
            <a:ext cx="8599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22 Resim Yer Tutucusu" descr="olay bildirim raporu.jpg"/>
          <p:cNvPicPr>
            <a:picLocks noGrp="1" noChangeAspect="1"/>
          </p:cNvPicPr>
          <p:nvPr>
            <p:ph type="pic" sz="quarter" idx="11"/>
          </p:nvPr>
        </p:nvPicPr>
        <p:blipFill>
          <a:blip r:embed="rId3" cstate="print"/>
          <a:srcRect l="5608" r="5608"/>
          <a:stretch>
            <a:fillRect/>
          </a:stretch>
        </p:blipFill>
        <p:spPr>
          <a:xfrm>
            <a:off x="4610100" y="2286000"/>
            <a:ext cx="6057900" cy="3253155"/>
          </a:xfrm>
        </p:spPr>
      </p:pic>
    </p:spTree>
    <p:extLst>
      <p:ext uri="{BB962C8B-B14F-4D97-AF65-F5344CB8AC3E}">
        <p14:creationId xmlns="" xmlns:p14="http://schemas.microsoft.com/office/powerpoint/2010/main" val="9200355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ppt_x"/>
                                          </p:val>
                                        </p:tav>
                                        <p:tav tm="100000">
                                          <p:val>
                                            <p:strVal val="#ppt_x"/>
                                          </p:val>
                                        </p:tav>
                                      </p:tavLst>
                                    </p:anim>
                                    <p:anim calcmode="lin" valueType="num">
                                      <p:cBhvr additive="base">
                                        <p:cTn id="14" dur="500" fill="hold"/>
                                        <p:tgtEl>
                                          <p:spTgt spid="4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4" grpId="0"/>
      <p:bldP spid="45" grpId="0" animBg="1"/>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22</a:t>
            </a:fld>
            <a:endParaRPr lang="tr-TR" dirty="0"/>
          </a:p>
        </p:txBody>
      </p:sp>
      <p:grpSp>
        <p:nvGrpSpPr>
          <p:cNvPr id="3" name="2 Grup"/>
          <p:cNvGrpSpPr/>
          <p:nvPr/>
        </p:nvGrpSpPr>
        <p:grpSpPr>
          <a:xfrm>
            <a:off x="2707380" y="283122"/>
            <a:ext cx="6817620"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OLAY RAPORU GÖNDER</a:t>
              </a:r>
              <a:endParaRPr lang="ru-RU" sz="4000" dirty="0"/>
            </a:p>
          </p:txBody>
        </p:sp>
      </p:grpSp>
      <p:sp>
        <p:nvSpPr>
          <p:cNvPr id="7" name="6 Metin kutusu"/>
          <p:cNvSpPr txBox="1"/>
          <p:nvPr/>
        </p:nvSpPr>
        <p:spPr>
          <a:xfrm>
            <a:off x="942109" y="2133600"/>
            <a:ext cx="10169236" cy="2308324"/>
          </a:xfrm>
          <a:prstGeom prst="rect">
            <a:avLst/>
          </a:prstGeom>
          <a:noFill/>
        </p:spPr>
        <p:txBody>
          <a:bodyPr wrap="square" rtlCol="0">
            <a:spAutoFit/>
          </a:bodyPr>
          <a:lstStyle/>
          <a:p>
            <a:pPr lvl="0">
              <a:spcBef>
                <a:spcPct val="0"/>
              </a:spcBef>
              <a:defRPr/>
            </a:pPr>
            <a:endParaRPr lang="tr-TR" dirty="0" smtClean="0"/>
          </a:p>
          <a:p>
            <a:pPr lvl="0" algn="just">
              <a:spcBef>
                <a:spcPct val="0"/>
              </a:spcBef>
              <a:buFont typeface="Arial" pitchFamily="34" charset="0"/>
              <a:buChar char="•"/>
              <a:defRPr/>
            </a:pPr>
            <a:r>
              <a:rPr lang="tr-TR" sz="3600" dirty="0" smtClean="0"/>
              <a:t> Bu fonksiyon, meydana gelen adli veya idari olayların görüntülü ve yazılı rapor halinde hazırlanarak sisteme gönderilmesini sağlar.</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17" name="Прямоугольник 16"/>
          <p:cNvSpPr/>
          <p:nvPr/>
        </p:nvSpPr>
        <p:spPr>
          <a:xfrm rot="16200000">
            <a:off x="-1690812" y="1660755"/>
            <a:ext cx="6896257" cy="352624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8" name="Group 8"/>
          <p:cNvGrpSpPr>
            <a:grpSpLocks/>
          </p:cNvGrpSpPr>
          <p:nvPr/>
        </p:nvGrpSpPr>
        <p:grpSpPr bwMode="auto">
          <a:xfrm>
            <a:off x="3864104" y="1860884"/>
            <a:ext cx="7814550" cy="4518350"/>
            <a:chOff x="8540750" y="4843463"/>
            <a:chExt cx="8012113" cy="4562475"/>
          </a:xfrm>
          <a:effectLst>
            <a:outerShdw blurRad="63500" sx="102000" sy="102000" algn="ctr" rotWithShape="0">
              <a:prstClr val="black">
                <a:alpha val="40000"/>
              </a:prstClr>
            </a:outerShdw>
          </a:effectLst>
        </p:grpSpPr>
        <p:sp>
          <p:nvSpPr>
            <p:cNvPr id="29" name="Freeform 1"/>
            <p:cNvSpPr>
              <a:spLocks noChangeArrowheads="1"/>
            </p:cNvSpPr>
            <p:nvPr/>
          </p:nvSpPr>
          <p:spPr bwMode="auto">
            <a:xfrm>
              <a:off x="9321800" y="4843463"/>
              <a:ext cx="6480175" cy="4421187"/>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0" name="Freeform 2"/>
            <p:cNvSpPr>
              <a:spLocks noChangeArrowheads="1"/>
            </p:cNvSpPr>
            <p:nvPr/>
          </p:nvSpPr>
          <p:spPr bwMode="auto">
            <a:xfrm>
              <a:off x="8542338" y="9169400"/>
              <a:ext cx="8008937" cy="236538"/>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1" name="Freeform 3"/>
            <p:cNvSpPr>
              <a:spLocks noChangeArrowheads="1"/>
            </p:cNvSpPr>
            <p:nvPr/>
          </p:nvSpPr>
          <p:spPr bwMode="auto">
            <a:xfrm>
              <a:off x="8542338" y="9169400"/>
              <a:ext cx="8008937" cy="236538"/>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4"/>
            <p:cNvSpPr>
              <a:spLocks noChangeArrowheads="1"/>
            </p:cNvSpPr>
            <p:nvPr/>
          </p:nvSpPr>
          <p:spPr bwMode="auto">
            <a:xfrm>
              <a:off x="8540750" y="9312275"/>
              <a:ext cx="8012113"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3" name="Freeform 5"/>
            <p:cNvSpPr>
              <a:spLocks noChangeArrowheads="1"/>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4" name="Freeform 6"/>
            <p:cNvSpPr>
              <a:spLocks noChangeArrowheads="1"/>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grpSp>
      <p:sp>
        <p:nvSpPr>
          <p:cNvPr id="18" name="TextBox 17"/>
          <p:cNvSpPr txBox="1"/>
          <p:nvPr/>
        </p:nvSpPr>
        <p:spPr>
          <a:xfrm>
            <a:off x="381000" y="1230498"/>
            <a:ext cx="2832504" cy="2308324"/>
          </a:xfrm>
          <a:prstGeom prst="rect">
            <a:avLst/>
          </a:prstGeom>
          <a:noFill/>
        </p:spPr>
        <p:txBody>
          <a:bodyPr wrap="square" rtlCol="0">
            <a:spAutoFit/>
          </a:bodyPr>
          <a:lstStyle/>
          <a:p>
            <a:r>
              <a:rPr lang="tr-TR" sz="2400" dirty="0" smtClean="0">
                <a:solidFill>
                  <a:schemeClr val="bg1"/>
                </a:solidFill>
                <a:latin typeface="Montserrat" panose="00000500000000000000" pitchFamily="50" charset="0"/>
              </a:rPr>
              <a:t>Uygulama kullanıcılarının QR tarama raporları takip ekranıdır.</a:t>
            </a:r>
            <a:r>
              <a:rPr lang="en-US" sz="2400" dirty="0" smtClean="0">
                <a:solidFill>
                  <a:schemeClr val="bg1"/>
                </a:solidFill>
                <a:latin typeface="Montserrat" panose="00000500000000000000" pitchFamily="50" charset="0"/>
              </a:rPr>
              <a:t> </a:t>
            </a:r>
            <a:endParaRPr lang="ru-RU" sz="2400" dirty="0">
              <a:solidFill>
                <a:schemeClr val="bg1"/>
              </a:solidFill>
            </a:endParaRPr>
          </a:p>
        </p:txBody>
      </p:sp>
      <p:cxnSp>
        <p:nvCxnSpPr>
          <p:cNvPr id="3" name="Прямая соединительная линия 2"/>
          <p:cNvCxnSpPr/>
          <p:nvPr/>
        </p:nvCxnSpPr>
        <p:spPr>
          <a:xfrm>
            <a:off x="572617" y="3705566"/>
            <a:ext cx="8599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695700" y="344431"/>
            <a:ext cx="8267700"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tr-TR" sz="3600" dirty="0" smtClean="0">
                <a:latin typeface="Raleway" panose="020B0803030101060003" pitchFamily="34" charset="-52"/>
              </a:rPr>
              <a:t>DEVRİYE VEYA NOKTA GÖREVLİSİ </a:t>
            </a:r>
          </a:p>
          <a:p>
            <a:pPr algn="ctr"/>
            <a:r>
              <a:rPr lang="tr-TR" sz="3600" dirty="0" smtClean="0">
                <a:latin typeface="Raleway" panose="020B0803030101060003" pitchFamily="34" charset="-52"/>
              </a:rPr>
              <a:t>TUR QR OKUMA </a:t>
            </a:r>
            <a:r>
              <a:rPr lang="en-US" sz="3600" dirty="0" smtClean="0">
                <a:latin typeface="Raleway" panose="020B0803030101060003" pitchFamily="34" charset="-52"/>
              </a:rPr>
              <a:t> </a:t>
            </a:r>
            <a:r>
              <a:rPr lang="tr-TR" sz="3600" dirty="0" smtClean="0">
                <a:latin typeface="Raleway" panose="020B0803030101060003" pitchFamily="34" charset="-52"/>
              </a:rPr>
              <a:t>RAPORLARI</a:t>
            </a:r>
            <a:endParaRPr lang="ru-RU" sz="3600" dirty="0">
              <a:latin typeface="Raleway" panose="020B0803030101060003" pitchFamily="34" charset="-52"/>
            </a:endParaRPr>
          </a:p>
        </p:txBody>
      </p:sp>
      <p:pic>
        <p:nvPicPr>
          <p:cNvPr id="15" name="14 Resim Yer Tutucusu" descr="qr kod kontrol edşlen ve edilmeyen noktalar.jpg"/>
          <p:cNvPicPr>
            <a:picLocks noGrp="1" noChangeAspect="1"/>
          </p:cNvPicPr>
          <p:nvPr>
            <p:ph type="pic" sz="quarter" idx="11"/>
          </p:nvPr>
        </p:nvPicPr>
        <p:blipFill>
          <a:blip r:embed="rId3" cstate="print"/>
          <a:srcRect l="13693" r="13693"/>
          <a:stretch>
            <a:fillRect/>
          </a:stretch>
        </p:blipFill>
        <p:spPr>
          <a:xfrm>
            <a:off x="4876800" y="2506394"/>
            <a:ext cx="5905500" cy="3411805"/>
          </a:xfrm>
        </p:spPr>
      </p:pic>
    </p:spTree>
    <p:extLst>
      <p:ext uri="{BB962C8B-B14F-4D97-AF65-F5344CB8AC3E}">
        <p14:creationId xmlns="" xmlns:p14="http://schemas.microsoft.com/office/powerpoint/2010/main" val="9200355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24</a:t>
            </a:fld>
            <a:endParaRPr lang="tr-TR" dirty="0"/>
          </a:p>
        </p:txBody>
      </p:sp>
      <p:sp>
        <p:nvSpPr>
          <p:cNvPr id="6" name="1 Başlık"/>
          <p:cNvSpPr txBox="1">
            <a:spLocks/>
          </p:cNvSpPr>
          <p:nvPr/>
        </p:nvSpPr>
        <p:spPr>
          <a:xfrm>
            <a:off x="986265" y="2395107"/>
            <a:ext cx="10125227" cy="3416320"/>
          </a:xfrm>
          <a:prstGeom prst="rect">
            <a:avLst/>
          </a:prstGeom>
          <a:noFill/>
        </p:spPr>
        <p:txBody>
          <a:bodyPr wrap="square" rtlCol="0">
            <a:spAutoFit/>
          </a:bodyPr>
          <a:lstStyle/>
          <a:p>
            <a:pPr lvl="0" algn="just">
              <a:spcBef>
                <a:spcPct val="0"/>
              </a:spcBef>
              <a:buFont typeface="Arial" pitchFamily="34" charset="0"/>
              <a:buChar char="•"/>
              <a:defRPr/>
            </a:pPr>
            <a:r>
              <a:rPr lang="tr-TR" sz="3600" dirty="0" smtClean="0"/>
              <a:t> Bu fonksiyon, yüzlerce güvenlik personeline tur kalemi dağıtmak gibidir. Devriyenin hizmetinin takibini sağlar.</a:t>
            </a:r>
          </a:p>
          <a:p>
            <a:pPr lvl="0" algn="just">
              <a:spcBef>
                <a:spcPct val="0"/>
              </a:spcBef>
              <a:buFont typeface="Arial" pitchFamily="34" charset="0"/>
              <a:buChar char="•"/>
              <a:defRPr/>
            </a:pPr>
            <a:r>
              <a:rPr lang="tr-TR" sz="3600" dirty="0" smtClean="0"/>
              <a:t> Tanımlanması halinde denetleyici roldeki yetkililere de uygulama yükleyerek denetleyicilerinde  denetlenmesini </a:t>
            </a:r>
            <a:r>
              <a:rPr lang="tr-TR" sz="3600" dirty="0" err="1" smtClean="0"/>
              <a:t>saglar</a:t>
            </a:r>
            <a:r>
              <a:rPr lang="tr-TR" sz="3600" dirty="0" smtClean="0"/>
              <a:t>.</a:t>
            </a:r>
            <a:endParaRPr lang="tr-TR" sz="3600" dirty="0"/>
          </a:p>
        </p:txBody>
      </p:sp>
      <p:grpSp>
        <p:nvGrpSpPr>
          <p:cNvPr id="3" name="6 Grup"/>
          <p:cNvGrpSpPr/>
          <p:nvPr/>
        </p:nvGrpSpPr>
        <p:grpSpPr>
          <a:xfrm>
            <a:off x="2707380" y="283122"/>
            <a:ext cx="6817620" cy="1236451"/>
            <a:chOff x="4519100" y="3976"/>
            <a:chExt cx="1950362" cy="975181"/>
          </a:xfrm>
        </p:grpSpPr>
        <p:sp>
          <p:nvSpPr>
            <p:cNvPr id="8" name="7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9"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b="1" dirty="0" smtClean="0"/>
                <a:t>QR  NOKTALARINDA; </a:t>
              </a:r>
            </a:p>
            <a:p>
              <a:pPr algn="ctr" defTabSz="755552">
                <a:lnSpc>
                  <a:spcPct val="90000"/>
                </a:lnSpc>
                <a:spcBef>
                  <a:spcPct val="0"/>
                </a:spcBef>
                <a:spcAft>
                  <a:spcPct val="35000"/>
                </a:spcAft>
              </a:pPr>
              <a:r>
                <a:rPr lang="tr-TR" sz="4000" b="1" dirty="0" smtClean="0"/>
                <a:t> KOD TARAMASI YAPAR</a:t>
              </a:r>
              <a:endParaRPr lang="ru-RU" sz="4000" b="1" dirty="0"/>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25</a:t>
            </a:fld>
            <a:endParaRPr lang="tr-TR" dirty="0"/>
          </a:p>
        </p:txBody>
      </p:sp>
      <p:grpSp>
        <p:nvGrpSpPr>
          <p:cNvPr id="3" name="10 Grup"/>
          <p:cNvGrpSpPr/>
          <p:nvPr/>
        </p:nvGrpSpPr>
        <p:grpSpPr>
          <a:xfrm>
            <a:off x="2707380" y="283122"/>
            <a:ext cx="6817620" cy="1236451"/>
            <a:chOff x="4519100" y="3976"/>
            <a:chExt cx="1950362" cy="975181"/>
          </a:xfrm>
        </p:grpSpPr>
        <p:sp>
          <p:nvSpPr>
            <p:cNvPr id="12" name="11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3"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b="1" dirty="0" smtClean="0"/>
                <a:t>QR  NOKTALARINDA; </a:t>
              </a:r>
            </a:p>
            <a:p>
              <a:pPr algn="ctr" defTabSz="755552">
                <a:lnSpc>
                  <a:spcPct val="90000"/>
                </a:lnSpc>
                <a:spcBef>
                  <a:spcPct val="0"/>
                </a:spcBef>
                <a:spcAft>
                  <a:spcPct val="35000"/>
                </a:spcAft>
              </a:pPr>
              <a:r>
                <a:rPr lang="tr-TR" sz="4000" b="1" dirty="0" smtClean="0"/>
                <a:t> KOD TARAMASI YAPAR</a:t>
              </a:r>
              <a:endParaRPr lang="ru-RU" sz="4000" b="1" dirty="0"/>
            </a:p>
          </p:txBody>
        </p:sp>
      </p:grpSp>
      <p:sp>
        <p:nvSpPr>
          <p:cNvPr id="7" name="6 Metin kutusu"/>
          <p:cNvSpPr txBox="1"/>
          <p:nvPr/>
        </p:nvSpPr>
        <p:spPr>
          <a:xfrm>
            <a:off x="845127" y="1731818"/>
            <a:ext cx="10612582" cy="5878532"/>
          </a:xfrm>
          <a:prstGeom prst="rect">
            <a:avLst/>
          </a:prstGeom>
          <a:noFill/>
        </p:spPr>
        <p:txBody>
          <a:bodyPr wrap="square" rtlCol="0">
            <a:spAutoFit/>
          </a:bodyPr>
          <a:lstStyle/>
          <a:p>
            <a:pPr algn="just">
              <a:buFont typeface="Arial" pitchFamily="34" charset="0"/>
              <a:buChar char="•"/>
            </a:pPr>
            <a:r>
              <a:rPr lang="tr-TR" sz="3600" dirty="0" smtClean="0"/>
              <a:t> Devriye kontrol kalemi olarak bilinen cihazlarla yapılan okumalar ertesi gün yetkiliye ulaşmaktadır.</a:t>
            </a:r>
          </a:p>
          <a:p>
            <a:pPr algn="just">
              <a:buFont typeface="Arial" pitchFamily="34" charset="0"/>
              <a:buChar char="•"/>
            </a:pPr>
            <a:r>
              <a:rPr lang="tr-TR" sz="3600" dirty="0" smtClean="0"/>
              <a:t> Güvenlik hizmeti 24 saat kesintisiz icra edilmedikçe güvenlik saklanmış olmaz.</a:t>
            </a:r>
          </a:p>
          <a:p>
            <a:pPr algn="just">
              <a:buFont typeface="Arial" pitchFamily="34" charset="0"/>
              <a:buChar char="•"/>
            </a:pPr>
            <a:endParaRPr lang="tr-TR" sz="3200" u="sng" dirty="0" smtClean="0"/>
          </a:p>
          <a:p>
            <a:pPr lvl="1">
              <a:spcBef>
                <a:spcPct val="0"/>
              </a:spcBef>
              <a:defRPr/>
            </a:pPr>
            <a:r>
              <a:rPr lang="tr-TR" sz="3200" u="sng" dirty="0" smtClean="0"/>
              <a:t>Örnek;</a:t>
            </a:r>
          </a:p>
          <a:p>
            <a:pPr lvl="1">
              <a:spcBef>
                <a:spcPct val="0"/>
              </a:spcBef>
              <a:defRPr/>
            </a:pPr>
            <a:r>
              <a:rPr lang="tr-TR" sz="3200" dirty="0" smtClean="0"/>
              <a:t>Akşam devriyesi kendisine tanımlanan 20.15-20.40 arasındaki turunda 8 QR noktasına uğraması gerekiyor.</a:t>
            </a:r>
          </a:p>
          <a:p>
            <a:pPr lvl="1">
              <a:spcBef>
                <a:spcPct val="0"/>
              </a:spcBef>
              <a:defRPr/>
            </a:pPr>
            <a:r>
              <a:rPr lang="tr-TR" sz="3200" dirty="0" smtClean="0"/>
              <a:t>Her noktayı taradığında verileri anlık web panelinize iletir. </a:t>
            </a:r>
          </a:p>
          <a:p>
            <a:pPr algn="just">
              <a:buFont typeface="Arial" pitchFamily="34" charset="0"/>
              <a:buChar char="•"/>
            </a:pPr>
            <a:endParaRPr lang="tr-TR" sz="3600" dirty="0" smtClean="0"/>
          </a:p>
          <a:p>
            <a:pPr>
              <a:buFont typeface="Arial" pitchFamily="34" charset="0"/>
              <a:buChar char="•"/>
            </a:pPr>
            <a:endParaRPr lang="tr-TR" sz="3600"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26</a:t>
            </a:fld>
            <a:endParaRPr lang="tr-TR" dirty="0"/>
          </a:p>
        </p:txBody>
      </p:sp>
      <p:grpSp>
        <p:nvGrpSpPr>
          <p:cNvPr id="3" name="12 Grup"/>
          <p:cNvGrpSpPr/>
          <p:nvPr/>
        </p:nvGrpSpPr>
        <p:grpSpPr>
          <a:xfrm>
            <a:off x="2707380" y="283122"/>
            <a:ext cx="6817620" cy="1236451"/>
            <a:chOff x="4519100" y="3976"/>
            <a:chExt cx="1950362" cy="975181"/>
          </a:xfrm>
        </p:grpSpPr>
        <p:sp>
          <p:nvSpPr>
            <p:cNvPr id="14" name="1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b="1" dirty="0" smtClean="0"/>
                <a:t>QR  NOKTALARINDA; </a:t>
              </a:r>
            </a:p>
            <a:p>
              <a:pPr algn="ctr" defTabSz="755552">
                <a:lnSpc>
                  <a:spcPct val="90000"/>
                </a:lnSpc>
                <a:spcBef>
                  <a:spcPct val="0"/>
                </a:spcBef>
                <a:spcAft>
                  <a:spcPct val="35000"/>
                </a:spcAft>
              </a:pPr>
              <a:r>
                <a:rPr lang="tr-TR" sz="4000" b="1" dirty="0" smtClean="0"/>
                <a:t> KOD TARAMASI YAPAR</a:t>
              </a:r>
              <a:endParaRPr lang="ru-RU" sz="4000" b="1" dirty="0"/>
            </a:p>
          </p:txBody>
        </p:sp>
      </p:grpSp>
      <p:sp>
        <p:nvSpPr>
          <p:cNvPr id="7" name="6 Metin kutusu"/>
          <p:cNvSpPr txBox="1"/>
          <p:nvPr/>
        </p:nvSpPr>
        <p:spPr>
          <a:xfrm>
            <a:off x="484909" y="2189018"/>
            <a:ext cx="10626436" cy="4247317"/>
          </a:xfrm>
          <a:prstGeom prst="rect">
            <a:avLst/>
          </a:prstGeom>
          <a:noFill/>
        </p:spPr>
        <p:txBody>
          <a:bodyPr wrap="square" rtlCol="0">
            <a:spAutoFit/>
          </a:bodyPr>
          <a:lstStyle/>
          <a:p>
            <a:pPr algn="just">
              <a:buFont typeface="Arial" pitchFamily="34" charset="0"/>
              <a:buChar char="•"/>
            </a:pPr>
            <a:r>
              <a:rPr lang="tr-TR" sz="3600" dirty="0" smtClean="0"/>
              <a:t> Belirli bir zaman diliminde uğraması gereken noktalardan bir veya bir kaçına uğramamışsa bu tur süresi bittiği anda web panele eksik görev uyarısı iletilir.</a:t>
            </a:r>
          </a:p>
          <a:p>
            <a:pPr algn="just">
              <a:buFont typeface="Arial" pitchFamily="34" charset="0"/>
              <a:buChar char="•"/>
            </a:pPr>
            <a:r>
              <a:rPr lang="tr-TR" sz="3600" dirty="0" smtClean="0"/>
              <a:t> Bu sayede gece de olsa hizmetin aksadığını  tespit eder. Daha büyük sonuçlar doğurmadan müdahale edebilmek imkanı sağlar.</a:t>
            </a:r>
          </a:p>
          <a:p>
            <a:pPr algn="just"/>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27</a:t>
            </a:fld>
            <a:endParaRPr lang="tr-TR" dirty="0"/>
          </a:p>
        </p:txBody>
      </p:sp>
      <p:grpSp>
        <p:nvGrpSpPr>
          <p:cNvPr id="3" name="9 Grup"/>
          <p:cNvGrpSpPr/>
          <p:nvPr/>
        </p:nvGrpSpPr>
        <p:grpSpPr>
          <a:xfrm>
            <a:off x="2707380" y="283122"/>
            <a:ext cx="6817620" cy="1236451"/>
            <a:chOff x="4519100" y="3976"/>
            <a:chExt cx="1950362" cy="975181"/>
          </a:xfrm>
        </p:grpSpPr>
        <p:sp>
          <p:nvSpPr>
            <p:cNvPr id="11" name="10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2"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b="1" dirty="0" smtClean="0"/>
                <a:t>QR  NOKTALARINDA; </a:t>
              </a:r>
            </a:p>
            <a:p>
              <a:pPr algn="ctr" defTabSz="755552">
                <a:lnSpc>
                  <a:spcPct val="90000"/>
                </a:lnSpc>
                <a:spcBef>
                  <a:spcPct val="0"/>
                </a:spcBef>
                <a:spcAft>
                  <a:spcPct val="35000"/>
                </a:spcAft>
              </a:pPr>
              <a:r>
                <a:rPr lang="tr-TR" sz="4000" b="1" dirty="0" smtClean="0"/>
                <a:t> KOD TARAMASI YAPAR</a:t>
              </a:r>
              <a:endParaRPr lang="ru-RU" sz="4000" b="1" dirty="0"/>
            </a:p>
          </p:txBody>
        </p:sp>
      </p:grpSp>
      <p:sp>
        <p:nvSpPr>
          <p:cNvPr id="8" name="7 Metin kutusu"/>
          <p:cNvSpPr txBox="1"/>
          <p:nvPr/>
        </p:nvSpPr>
        <p:spPr>
          <a:xfrm>
            <a:off x="637309" y="2161309"/>
            <a:ext cx="10501746" cy="3970318"/>
          </a:xfrm>
          <a:prstGeom prst="rect">
            <a:avLst/>
          </a:prstGeom>
          <a:noFill/>
        </p:spPr>
        <p:txBody>
          <a:bodyPr wrap="square" rtlCol="0">
            <a:spAutoFit/>
          </a:bodyPr>
          <a:lstStyle/>
          <a:p>
            <a:pPr algn="just"/>
            <a:r>
              <a:rPr lang="tr-TR" sz="3600" dirty="0" smtClean="0"/>
              <a:t>Soru:</a:t>
            </a:r>
          </a:p>
          <a:p>
            <a:pPr algn="just"/>
            <a:r>
              <a:rPr lang="tr-TR" sz="3600" dirty="0" smtClean="0"/>
              <a:t>	Devriyede 3 personel var, kendi aralarında sıra belirleyip her turda bir görevli dolaşsa ne olur?</a:t>
            </a:r>
          </a:p>
          <a:p>
            <a:pPr algn="just"/>
            <a:r>
              <a:rPr lang="tr-TR" sz="3600" dirty="0" smtClean="0"/>
              <a:t>Cevap:</a:t>
            </a:r>
          </a:p>
          <a:p>
            <a:pPr algn="just"/>
            <a:r>
              <a:rPr lang="tr-TR" sz="3600" dirty="0" smtClean="0"/>
              <a:t>	Tabi ki dolaşmayan görevlilerin raporlarında dolaşmadıkları noktalar kırmızı listede raporlanır. </a:t>
            </a:r>
          </a:p>
          <a:p>
            <a:r>
              <a:rPr lang="tr-TR" dirty="0" smtClean="0"/>
              <a:t>	</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28</a:t>
            </a:fld>
            <a:endParaRPr lang="tr-TR" dirty="0"/>
          </a:p>
        </p:txBody>
      </p:sp>
      <p:grpSp>
        <p:nvGrpSpPr>
          <p:cNvPr id="3" name="9 Grup"/>
          <p:cNvGrpSpPr/>
          <p:nvPr/>
        </p:nvGrpSpPr>
        <p:grpSpPr>
          <a:xfrm>
            <a:off x="2707380" y="283122"/>
            <a:ext cx="6817620" cy="1236451"/>
            <a:chOff x="4519100" y="3976"/>
            <a:chExt cx="1950362" cy="975181"/>
          </a:xfrm>
        </p:grpSpPr>
        <p:sp>
          <p:nvSpPr>
            <p:cNvPr id="11" name="10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2"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b="1" dirty="0" smtClean="0"/>
                <a:t>QR  NOKTALARINDA; </a:t>
              </a:r>
            </a:p>
            <a:p>
              <a:pPr algn="ctr" defTabSz="755552">
                <a:lnSpc>
                  <a:spcPct val="90000"/>
                </a:lnSpc>
                <a:spcBef>
                  <a:spcPct val="0"/>
                </a:spcBef>
                <a:spcAft>
                  <a:spcPct val="35000"/>
                </a:spcAft>
              </a:pPr>
              <a:r>
                <a:rPr lang="tr-TR" sz="4000" b="1" dirty="0" smtClean="0"/>
                <a:t> KOD TARAMASI YAPAR</a:t>
              </a:r>
              <a:endParaRPr lang="ru-RU" sz="4000" b="1" dirty="0"/>
            </a:p>
          </p:txBody>
        </p:sp>
      </p:grpSp>
      <p:sp>
        <p:nvSpPr>
          <p:cNvPr id="7" name="6 Metin kutusu"/>
          <p:cNvSpPr txBox="1"/>
          <p:nvPr/>
        </p:nvSpPr>
        <p:spPr>
          <a:xfrm>
            <a:off x="734290" y="2008909"/>
            <a:ext cx="11208327" cy="5078313"/>
          </a:xfrm>
          <a:prstGeom prst="rect">
            <a:avLst/>
          </a:prstGeom>
          <a:noFill/>
        </p:spPr>
        <p:txBody>
          <a:bodyPr wrap="square" rtlCol="0">
            <a:spAutoFit/>
          </a:bodyPr>
          <a:lstStyle/>
          <a:p>
            <a:pPr algn="just"/>
            <a:r>
              <a:rPr lang="tr-TR" sz="3600" dirty="0" smtClean="0"/>
              <a:t>Soru:</a:t>
            </a:r>
          </a:p>
          <a:p>
            <a:pPr algn="just"/>
            <a:r>
              <a:rPr lang="tr-TR" sz="3600" dirty="0" smtClean="0"/>
              <a:t>	Devriye personeli QR kodları toplayıp bir yerde tarayıp bizi yanıltabilir mi?</a:t>
            </a:r>
          </a:p>
          <a:p>
            <a:pPr algn="just"/>
            <a:r>
              <a:rPr lang="tr-TR" sz="3600" dirty="0" smtClean="0"/>
              <a:t>Cevap:</a:t>
            </a:r>
          </a:p>
          <a:p>
            <a:pPr algn="just"/>
            <a:r>
              <a:rPr lang="tr-TR" sz="3600" dirty="0" smtClean="0"/>
              <a:t>	Hayır yanıltamaz. Çünkü noktadaki QR tarama modülü koordinat sistemiyle tanımlıdır. Noktanın bulunduğu yerden başka yerde okuma hatası verir, okumaz.</a:t>
            </a:r>
          </a:p>
          <a:p>
            <a:r>
              <a:rPr lang="tr-TR" dirty="0" smtClean="0"/>
              <a:t>	</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29</a:t>
            </a:fld>
            <a:endParaRPr lang="tr-TR" dirty="0"/>
          </a:p>
        </p:txBody>
      </p:sp>
      <p:grpSp>
        <p:nvGrpSpPr>
          <p:cNvPr id="3" name="9 Grup"/>
          <p:cNvGrpSpPr/>
          <p:nvPr/>
        </p:nvGrpSpPr>
        <p:grpSpPr>
          <a:xfrm>
            <a:off x="2707380" y="283122"/>
            <a:ext cx="6817620" cy="1236451"/>
            <a:chOff x="4519100" y="3976"/>
            <a:chExt cx="1950362" cy="975181"/>
          </a:xfrm>
        </p:grpSpPr>
        <p:sp>
          <p:nvSpPr>
            <p:cNvPr id="11" name="10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2"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b="1" dirty="0" smtClean="0"/>
                <a:t>QR  NOKTALARINDA; </a:t>
              </a:r>
            </a:p>
            <a:p>
              <a:pPr algn="ctr" defTabSz="755552">
                <a:lnSpc>
                  <a:spcPct val="90000"/>
                </a:lnSpc>
                <a:spcBef>
                  <a:spcPct val="0"/>
                </a:spcBef>
                <a:spcAft>
                  <a:spcPct val="35000"/>
                </a:spcAft>
              </a:pPr>
              <a:r>
                <a:rPr lang="tr-TR" sz="4000" b="1" dirty="0" smtClean="0"/>
                <a:t> KOD TARAMASI YAPAR</a:t>
              </a:r>
              <a:endParaRPr lang="ru-RU" sz="4000" b="1" dirty="0"/>
            </a:p>
          </p:txBody>
        </p:sp>
      </p:grpSp>
      <p:sp>
        <p:nvSpPr>
          <p:cNvPr id="7" name="6 Metin kutusu"/>
          <p:cNvSpPr txBox="1"/>
          <p:nvPr/>
        </p:nvSpPr>
        <p:spPr>
          <a:xfrm>
            <a:off x="845128" y="1842655"/>
            <a:ext cx="10377054" cy="4247317"/>
          </a:xfrm>
          <a:prstGeom prst="rect">
            <a:avLst/>
          </a:prstGeom>
          <a:noFill/>
        </p:spPr>
        <p:txBody>
          <a:bodyPr wrap="square" rtlCol="0">
            <a:spAutoFit/>
          </a:bodyPr>
          <a:lstStyle/>
          <a:p>
            <a:pPr algn="just">
              <a:spcBef>
                <a:spcPct val="0"/>
              </a:spcBef>
              <a:defRPr/>
            </a:pPr>
            <a:r>
              <a:rPr lang="tr-TR" sz="3600" dirty="0" smtClean="0"/>
              <a:t>Soru: </a:t>
            </a:r>
          </a:p>
          <a:p>
            <a:pPr algn="just">
              <a:spcBef>
                <a:spcPct val="0"/>
              </a:spcBef>
              <a:defRPr/>
            </a:pPr>
            <a:r>
              <a:rPr lang="tr-TR" sz="3600" dirty="0" smtClean="0"/>
              <a:t>	Noktada görevli olan güvenlik personeli içinde bu program kullanılır mı? Nasıl kullanılır?	</a:t>
            </a:r>
          </a:p>
          <a:p>
            <a:pPr algn="just">
              <a:spcBef>
                <a:spcPct val="0"/>
              </a:spcBef>
              <a:defRPr/>
            </a:pPr>
            <a:r>
              <a:rPr lang="tr-TR" sz="3600" dirty="0" smtClean="0"/>
              <a:t>Cevap:</a:t>
            </a:r>
          </a:p>
          <a:p>
            <a:pPr algn="just">
              <a:spcBef>
                <a:spcPct val="0"/>
              </a:spcBef>
              <a:defRPr/>
            </a:pPr>
            <a:r>
              <a:rPr lang="tr-TR" sz="3600" dirty="0" smtClean="0"/>
              <a:t>	Evet kullanılır. Bir giriş taraması için QR kodu, bir çıkış taraması için QR kodu, bir de kontrol noktası QR kodu belirlenir ve alana </a:t>
            </a:r>
            <a:r>
              <a:rPr lang="tr-TR" sz="3600" dirty="0" err="1" smtClean="0"/>
              <a:t>montelenir</a:t>
            </a:r>
            <a:r>
              <a:rPr lang="tr-TR" sz="3600" dirty="0" smtClean="0"/>
              <a:t>. </a:t>
            </a:r>
            <a:r>
              <a:rPr lang="tr-TR" dirty="0" smtClean="0"/>
              <a:t>	</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4" name="TextBox 43"/>
          <p:cNvSpPr txBox="1"/>
          <p:nvPr/>
        </p:nvSpPr>
        <p:spPr>
          <a:xfrm>
            <a:off x="1077334" y="2475186"/>
            <a:ext cx="4142365" cy="2585323"/>
          </a:xfrm>
          <a:prstGeom prst="rect">
            <a:avLst/>
          </a:prstGeom>
          <a:ln>
            <a:solidFill>
              <a:schemeClr val="accent1">
                <a:lumMod val="20000"/>
                <a:lumOff val="80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coolSlant"/>
            <a:bevelB w="82550" h="44450" prst="angle"/>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sz="5400" dirty="0" smtClean="0">
                <a:solidFill>
                  <a:schemeClr val="tx1"/>
                </a:solidFill>
                <a:latin typeface="Raleway" panose="020B0803030101060003" pitchFamily="34" charset="-52"/>
              </a:rPr>
              <a:t>KONTROL </a:t>
            </a:r>
            <a:r>
              <a:rPr lang="tr-TR" sz="5400" dirty="0" smtClean="0">
                <a:solidFill>
                  <a:srgbClr val="00B0F0"/>
                </a:solidFill>
                <a:latin typeface="Raleway" panose="020B0803030101060003" pitchFamily="34" charset="-52"/>
              </a:rPr>
              <a:t>ELİNİZDE</a:t>
            </a:r>
            <a:r>
              <a:rPr lang="tr-TR" sz="5400" dirty="0" smtClean="0">
                <a:solidFill>
                  <a:schemeClr val="bg1">
                    <a:lumMod val="50000"/>
                    <a:lumOff val="50000"/>
                  </a:schemeClr>
                </a:solidFill>
                <a:latin typeface="Raleway" panose="020B0803030101060003" pitchFamily="34" charset="-52"/>
              </a:rPr>
              <a:t> </a:t>
            </a:r>
            <a:r>
              <a:rPr lang="tr-TR" sz="5400" dirty="0" smtClean="0">
                <a:solidFill>
                  <a:schemeClr val="tx1"/>
                </a:solidFill>
                <a:latin typeface="Raleway" panose="020B0803030101060003" pitchFamily="34" charset="-52"/>
              </a:rPr>
              <a:t>OLSUN</a:t>
            </a:r>
            <a:endParaRPr lang="ru-RU" sz="5400" dirty="0">
              <a:solidFill>
                <a:schemeClr val="tx1"/>
              </a:solidFill>
              <a:latin typeface="Raleway" panose="020B0803030101060003" pitchFamily="34" charset="-52"/>
            </a:endParaRPr>
          </a:p>
        </p:txBody>
      </p:sp>
      <p:sp>
        <p:nvSpPr>
          <p:cNvPr id="5" name="TextBox 43"/>
          <p:cNvSpPr txBox="1"/>
          <p:nvPr/>
        </p:nvSpPr>
        <p:spPr>
          <a:xfrm>
            <a:off x="5463970" y="481087"/>
            <a:ext cx="5107048" cy="1754326"/>
          </a:xfrm>
          <a:prstGeom prst="rect">
            <a:avLst/>
          </a:prstGeom>
          <a:ln>
            <a:solidFill>
              <a:schemeClr val="bg2">
                <a:lumMod val="20000"/>
                <a:lumOff val="80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a:bevelB w="82550" h="44450" prst="angle"/>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sz="5400" dirty="0" smtClean="0">
                <a:solidFill>
                  <a:schemeClr val="bg1"/>
                </a:solidFill>
                <a:latin typeface="Raleway" panose="020B0803030101060003" pitchFamily="34" charset="-52"/>
              </a:rPr>
              <a:t>PC, TABLET VEYA CEP DEN</a:t>
            </a:r>
            <a:endParaRPr lang="ru-RU" sz="5400" dirty="0">
              <a:solidFill>
                <a:schemeClr val="bg1"/>
              </a:solidFill>
              <a:latin typeface="Raleway" panose="020B0803030101060003" pitchFamily="34" charset="-52"/>
            </a:endParaRPr>
          </a:p>
        </p:txBody>
      </p:sp>
      <p:sp>
        <p:nvSpPr>
          <p:cNvPr id="6" name="TextBox 43"/>
          <p:cNvSpPr txBox="1"/>
          <p:nvPr/>
        </p:nvSpPr>
        <p:spPr>
          <a:xfrm rot="21064060">
            <a:off x="7187785" y="3229304"/>
            <a:ext cx="4235646" cy="2585323"/>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a:bevelB w="82550" h="44450" prst="angle"/>
            <a:contourClr>
              <a:srgbClr val="FFFFFF"/>
            </a:contourClr>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5400" dirty="0" smtClean="0">
                <a:solidFill>
                  <a:schemeClr val="tx1"/>
                </a:solidFill>
                <a:latin typeface="Raleway" panose="020B0803030101060003" pitchFamily="34" charset="-52"/>
              </a:rPr>
              <a:t>HERKESE </a:t>
            </a:r>
            <a:r>
              <a:rPr lang="tr-TR" sz="5400" dirty="0" smtClean="0">
                <a:solidFill>
                  <a:schemeClr val="bg1">
                    <a:lumMod val="85000"/>
                    <a:lumOff val="15000"/>
                  </a:schemeClr>
                </a:solidFill>
                <a:latin typeface="Raleway" panose="020B0803030101060003" pitchFamily="34" charset="-52"/>
              </a:rPr>
              <a:t>HERŞEYE </a:t>
            </a:r>
            <a:r>
              <a:rPr lang="tr-TR" sz="5400" dirty="0" smtClean="0">
                <a:solidFill>
                  <a:schemeClr val="accent5">
                    <a:lumMod val="75000"/>
                  </a:schemeClr>
                </a:solidFill>
                <a:latin typeface="Raleway" panose="020B0803030101060003" pitchFamily="34" charset="-52"/>
              </a:rPr>
              <a:t>ULAŞIN</a:t>
            </a:r>
            <a:endParaRPr lang="ru-RU" sz="5400" dirty="0">
              <a:latin typeface="Raleway" panose="020B0803030101060003" pitchFamily="34" charset="-5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30</a:t>
            </a:fld>
            <a:endParaRPr lang="tr-TR" dirty="0"/>
          </a:p>
        </p:txBody>
      </p:sp>
      <p:grpSp>
        <p:nvGrpSpPr>
          <p:cNvPr id="3" name="9 Grup"/>
          <p:cNvGrpSpPr/>
          <p:nvPr/>
        </p:nvGrpSpPr>
        <p:grpSpPr>
          <a:xfrm>
            <a:off x="2707380" y="283122"/>
            <a:ext cx="6817620" cy="1236451"/>
            <a:chOff x="4519100" y="3976"/>
            <a:chExt cx="1950362" cy="975181"/>
          </a:xfrm>
        </p:grpSpPr>
        <p:sp>
          <p:nvSpPr>
            <p:cNvPr id="11" name="10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2"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b="1" dirty="0" smtClean="0"/>
                <a:t>QR  NOKTALARINDA; </a:t>
              </a:r>
            </a:p>
            <a:p>
              <a:pPr algn="ctr" defTabSz="755552">
                <a:lnSpc>
                  <a:spcPct val="90000"/>
                </a:lnSpc>
                <a:spcBef>
                  <a:spcPct val="0"/>
                </a:spcBef>
                <a:spcAft>
                  <a:spcPct val="35000"/>
                </a:spcAft>
              </a:pPr>
              <a:r>
                <a:rPr lang="tr-TR" sz="4000" b="1" dirty="0" smtClean="0"/>
                <a:t> KOD TARAMASI YAPAR</a:t>
              </a:r>
              <a:endParaRPr lang="ru-RU" sz="4000" b="1" dirty="0"/>
            </a:p>
          </p:txBody>
        </p:sp>
      </p:grpSp>
      <p:sp>
        <p:nvSpPr>
          <p:cNvPr id="7" name="6 Metin kutusu"/>
          <p:cNvSpPr txBox="1"/>
          <p:nvPr/>
        </p:nvSpPr>
        <p:spPr>
          <a:xfrm>
            <a:off x="665019" y="1870363"/>
            <a:ext cx="10446327" cy="3693319"/>
          </a:xfrm>
          <a:prstGeom prst="rect">
            <a:avLst/>
          </a:prstGeom>
          <a:noFill/>
        </p:spPr>
        <p:txBody>
          <a:bodyPr wrap="square" rtlCol="0">
            <a:spAutoFit/>
          </a:bodyPr>
          <a:lstStyle/>
          <a:p>
            <a:pPr algn="just">
              <a:spcBef>
                <a:spcPct val="0"/>
              </a:spcBef>
              <a:defRPr/>
            </a:pPr>
            <a:r>
              <a:rPr lang="tr-TR" sz="3600" dirty="0" smtClean="0"/>
              <a:t>Nokta personeli;</a:t>
            </a:r>
          </a:p>
          <a:p>
            <a:pPr algn="just">
              <a:spcBef>
                <a:spcPct val="0"/>
              </a:spcBef>
              <a:defRPr/>
            </a:pPr>
            <a:r>
              <a:rPr lang="tr-TR" sz="3600" dirty="0" smtClean="0"/>
              <a:t>İlk girişte giriş QR kodunu tarama yapar, kendisi için belirlenen tur aralıkların örneğin; her 25-30 </a:t>
            </a:r>
            <a:r>
              <a:rPr lang="tr-TR" sz="3600" dirty="0" err="1" smtClean="0"/>
              <a:t>dk</a:t>
            </a:r>
            <a:r>
              <a:rPr lang="tr-TR" sz="3600" dirty="0" smtClean="0"/>
              <a:t> aralıklarla belirlenen tur için tek noktadaki QR tarama yaparak görevini tamamlar. Çıkış için tarama yapar ve görevini sonlandırır.</a:t>
            </a:r>
          </a:p>
          <a:p>
            <a:pPr algn="just"/>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31</a:t>
            </a:fld>
            <a:endParaRPr lang="tr-TR" dirty="0"/>
          </a:p>
        </p:txBody>
      </p:sp>
      <p:grpSp>
        <p:nvGrpSpPr>
          <p:cNvPr id="3" name="9 Grup"/>
          <p:cNvGrpSpPr/>
          <p:nvPr/>
        </p:nvGrpSpPr>
        <p:grpSpPr>
          <a:xfrm>
            <a:off x="2707380" y="283122"/>
            <a:ext cx="6817620" cy="1236451"/>
            <a:chOff x="4519100" y="3976"/>
            <a:chExt cx="1950362" cy="975181"/>
          </a:xfrm>
        </p:grpSpPr>
        <p:sp>
          <p:nvSpPr>
            <p:cNvPr id="11" name="10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2"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b="1" dirty="0" smtClean="0"/>
                <a:t>QR  NOKTALARINDA; </a:t>
              </a:r>
            </a:p>
            <a:p>
              <a:pPr algn="ctr" defTabSz="755552">
                <a:lnSpc>
                  <a:spcPct val="90000"/>
                </a:lnSpc>
                <a:spcBef>
                  <a:spcPct val="0"/>
                </a:spcBef>
                <a:spcAft>
                  <a:spcPct val="35000"/>
                </a:spcAft>
              </a:pPr>
              <a:r>
                <a:rPr lang="tr-TR" sz="4000" b="1" dirty="0" smtClean="0"/>
                <a:t> KOD TARAMASI YAPAR</a:t>
              </a:r>
              <a:endParaRPr lang="ru-RU" sz="4000" b="1" dirty="0"/>
            </a:p>
          </p:txBody>
        </p:sp>
      </p:grpSp>
      <p:sp>
        <p:nvSpPr>
          <p:cNvPr id="7" name="6 Metin kutusu"/>
          <p:cNvSpPr txBox="1"/>
          <p:nvPr/>
        </p:nvSpPr>
        <p:spPr>
          <a:xfrm>
            <a:off x="817418" y="1856509"/>
            <a:ext cx="10612582" cy="5663089"/>
          </a:xfrm>
          <a:prstGeom prst="rect">
            <a:avLst/>
          </a:prstGeom>
          <a:noFill/>
        </p:spPr>
        <p:txBody>
          <a:bodyPr wrap="square" rtlCol="0">
            <a:spAutoFit/>
          </a:bodyPr>
          <a:lstStyle/>
          <a:p>
            <a:pPr algn="just">
              <a:spcBef>
                <a:spcPct val="0"/>
              </a:spcBef>
              <a:defRPr/>
            </a:pPr>
            <a:r>
              <a:rPr lang="tr-TR" sz="3400" dirty="0" smtClean="0"/>
              <a:t>Bu sayede nokta personeli; </a:t>
            </a:r>
          </a:p>
          <a:p>
            <a:pPr marL="742950" indent="-742950" algn="just">
              <a:spcBef>
                <a:spcPct val="0"/>
              </a:spcBef>
              <a:buFont typeface="+mj-lt"/>
              <a:buAutoNum type="arabicPeriod"/>
              <a:defRPr/>
            </a:pPr>
            <a:r>
              <a:rPr lang="tr-TR" sz="3400" dirty="0" smtClean="0"/>
              <a:t>20-25 dakikada bir kez bu işlemi yapacağından dolayı psikolojik olarak zihni tetikler, uyanık kalmasını sağlar.</a:t>
            </a:r>
          </a:p>
          <a:p>
            <a:pPr marL="742950" indent="-742950" algn="just">
              <a:spcBef>
                <a:spcPct val="0"/>
              </a:spcBef>
              <a:buFont typeface="+mj-lt"/>
              <a:buAutoNum type="arabicPeriod"/>
              <a:defRPr/>
            </a:pPr>
            <a:r>
              <a:rPr lang="tr-TR" sz="3400" dirty="0" smtClean="0"/>
              <a:t>Noktasından daha uzağa gidemez.</a:t>
            </a:r>
          </a:p>
          <a:p>
            <a:pPr marL="742950" indent="-742950" algn="just">
              <a:spcBef>
                <a:spcPct val="0"/>
              </a:spcBef>
              <a:buFont typeface="+mj-lt"/>
              <a:buAutoNum type="arabicPeriod"/>
              <a:defRPr/>
            </a:pPr>
            <a:r>
              <a:rPr lang="tr-TR" sz="3400" dirty="0" smtClean="0"/>
              <a:t>Gece de olsa aksayan durumu raporlardan takip edebilir. Daha büyük ve tehlikeli sonuçlar doğmadan gerekli tedbirlerin alınması mümkün olacaktır.</a:t>
            </a:r>
          </a:p>
          <a:p>
            <a:pPr algn="just">
              <a:spcBef>
                <a:spcPct val="0"/>
              </a:spcBef>
              <a:defRPr/>
            </a:pPr>
            <a:endParaRPr lang="tr-TR" sz="3600" dirty="0" smtClean="0"/>
          </a:p>
          <a:p>
            <a:pPr>
              <a:spcBef>
                <a:spcPct val="0"/>
              </a:spcBef>
              <a:defRPr/>
            </a:pPr>
            <a:endParaRPr lang="tr-TR" dirty="0" smtClean="0"/>
          </a:p>
          <a:p>
            <a:pPr>
              <a:spcBef>
                <a:spcPct val="0"/>
              </a:spcBef>
              <a:defRPr/>
            </a:pPr>
            <a:r>
              <a:rPr lang="tr-TR" dirty="0" smtClean="0"/>
              <a:t> 	</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32</a:t>
            </a:fld>
            <a:endParaRPr lang="tr-TR" dirty="0"/>
          </a:p>
        </p:txBody>
      </p:sp>
      <p:grpSp>
        <p:nvGrpSpPr>
          <p:cNvPr id="3" name="2 Grup"/>
          <p:cNvGrpSpPr/>
          <p:nvPr/>
        </p:nvGrpSpPr>
        <p:grpSpPr>
          <a:xfrm>
            <a:off x="2707380" y="283122"/>
            <a:ext cx="6817620"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tr-TR" dirty="0"/>
            </a:p>
          </p:txBody>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BAS KONUŞ </a:t>
              </a:r>
              <a:endParaRPr lang="ru-RU" sz="4000" dirty="0"/>
            </a:p>
          </p:txBody>
        </p:sp>
      </p:grpSp>
      <p:sp>
        <p:nvSpPr>
          <p:cNvPr id="7" name="6 Metin kutusu"/>
          <p:cNvSpPr txBox="1"/>
          <p:nvPr/>
        </p:nvSpPr>
        <p:spPr>
          <a:xfrm>
            <a:off x="748145" y="2216727"/>
            <a:ext cx="10917382" cy="4247317"/>
          </a:xfrm>
          <a:prstGeom prst="rect">
            <a:avLst/>
          </a:prstGeom>
          <a:noFill/>
        </p:spPr>
        <p:txBody>
          <a:bodyPr wrap="square" rtlCol="0">
            <a:spAutoFit/>
          </a:bodyPr>
          <a:lstStyle/>
          <a:p>
            <a:pPr lvl="0" algn="just">
              <a:spcBef>
                <a:spcPct val="0"/>
              </a:spcBef>
              <a:defRPr/>
            </a:pPr>
            <a:r>
              <a:rPr lang="tr-TR" sz="3600" dirty="0" smtClean="0"/>
              <a:t>Bas konuş fonksiyonu sayesinde;</a:t>
            </a:r>
          </a:p>
          <a:p>
            <a:pPr lvl="0" algn="just">
              <a:spcBef>
                <a:spcPct val="0"/>
              </a:spcBef>
              <a:defRPr/>
            </a:pPr>
            <a:endParaRPr lang="tr-TR" sz="3600" dirty="0" smtClean="0"/>
          </a:p>
          <a:p>
            <a:pPr lvl="0" algn="just">
              <a:spcBef>
                <a:spcPct val="0"/>
              </a:spcBef>
              <a:buFont typeface="Arial" pitchFamily="34" charset="0"/>
              <a:buChar char="•"/>
              <a:defRPr/>
            </a:pPr>
            <a:r>
              <a:rPr lang="tr-TR" sz="3600" dirty="0" smtClean="0"/>
              <a:t>Tüm personelin birbiri ile sesli haberleşmesini sağlar.</a:t>
            </a:r>
          </a:p>
          <a:p>
            <a:pPr lvl="0" algn="just">
              <a:spcBef>
                <a:spcPct val="0"/>
              </a:spcBef>
              <a:buFont typeface="Arial" pitchFamily="34" charset="0"/>
              <a:buChar char="•"/>
              <a:defRPr/>
            </a:pPr>
            <a:endParaRPr lang="tr-TR" sz="3600" dirty="0" smtClean="0"/>
          </a:p>
          <a:p>
            <a:pPr lvl="0" algn="just">
              <a:spcBef>
                <a:spcPct val="0"/>
              </a:spcBef>
              <a:buFont typeface="Arial" pitchFamily="34" charset="0"/>
              <a:buChar char="•"/>
              <a:defRPr/>
            </a:pPr>
            <a:r>
              <a:rPr lang="tr-TR" sz="3600" dirty="0" smtClean="0"/>
              <a:t>Uygulama içinde fonksiyona basıldığında kurum çalışanı tüm personel birbirleriyle haberleşebilmektedir.</a:t>
            </a:r>
          </a:p>
          <a:p>
            <a:pPr lvl="0" algn="just">
              <a:spcBef>
                <a:spcPct val="0"/>
              </a:spcBef>
              <a:buFont typeface="Arial" pitchFamily="34" charset="0"/>
              <a:buChar char="•"/>
              <a:defRPr/>
            </a:pPr>
            <a:endParaRPr lang="tr-TR" sz="3600" dirty="0" smtClean="0"/>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33</a:t>
            </a:fld>
            <a:endParaRPr lang="tr-TR" dirty="0"/>
          </a:p>
        </p:txBody>
      </p:sp>
      <p:grpSp>
        <p:nvGrpSpPr>
          <p:cNvPr id="3" name="2 Grup"/>
          <p:cNvGrpSpPr/>
          <p:nvPr/>
        </p:nvGrpSpPr>
        <p:grpSpPr>
          <a:xfrm>
            <a:off x="2707380" y="283122"/>
            <a:ext cx="6817620"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tr-TR" dirty="0"/>
            </a:p>
          </p:txBody>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BAS KONUŞ </a:t>
              </a:r>
              <a:endParaRPr lang="ru-RU" sz="4000" dirty="0"/>
            </a:p>
          </p:txBody>
        </p:sp>
      </p:grpSp>
      <p:sp>
        <p:nvSpPr>
          <p:cNvPr id="7" name="6 Metin kutusu"/>
          <p:cNvSpPr txBox="1"/>
          <p:nvPr/>
        </p:nvSpPr>
        <p:spPr>
          <a:xfrm>
            <a:off x="678873" y="2202873"/>
            <a:ext cx="10501745" cy="4247317"/>
          </a:xfrm>
          <a:prstGeom prst="rect">
            <a:avLst/>
          </a:prstGeom>
          <a:noFill/>
        </p:spPr>
        <p:txBody>
          <a:bodyPr wrap="square" rtlCol="0">
            <a:spAutoFit/>
          </a:bodyPr>
          <a:lstStyle/>
          <a:p>
            <a:pPr lvl="0" algn="just">
              <a:spcBef>
                <a:spcPct val="0"/>
              </a:spcBef>
              <a:buFont typeface="Arial" pitchFamily="34" charset="0"/>
              <a:buChar char="•"/>
              <a:defRPr/>
            </a:pPr>
            <a:r>
              <a:rPr lang="tr-TR" sz="3600" dirty="0" smtClean="0"/>
              <a:t>  Canlı konum takibi fonksiyonu ile  seçeneklidir. </a:t>
            </a:r>
          </a:p>
          <a:p>
            <a:pPr lvl="0" algn="just">
              <a:spcBef>
                <a:spcPct val="0"/>
              </a:spcBef>
              <a:buFont typeface="Arial" pitchFamily="34" charset="0"/>
              <a:buChar char="•"/>
              <a:defRPr/>
            </a:pPr>
            <a:r>
              <a:rPr lang="tr-TR" sz="3600" dirty="0" smtClean="0"/>
              <a:t> İster bas konuş fonksiyonunu talep edersiniz ve sisteminizde bas konuşu kullanırsınız, isterseniz bunun yerine canlı konum takibi özelliğini kullanabilirsiniz. </a:t>
            </a:r>
          </a:p>
          <a:p>
            <a:pPr lvl="0" algn="just">
              <a:spcBef>
                <a:spcPct val="0"/>
              </a:spcBef>
              <a:defRPr/>
            </a:pPr>
            <a:r>
              <a:rPr lang="tr-TR" sz="3600" dirty="0" smtClean="0"/>
              <a:t>	(Not: Bu tercihi ilk kurulumda yapmanız gerekmektedir)</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17" name="Прямоугольник 16"/>
          <p:cNvSpPr/>
          <p:nvPr/>
        </p:nvSpPr>
        <p:spPr>
          <a:xfrm rot="16200000">
            <a:off x="-1690812" y="1660755"/>
            <a:ext cx="6896257" cy="352624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Group 8"/>
          <p:cNvGrpSpPr>
            <a:grpSpLocks/>
          </p:cNvGrpSpPr>
          <p:nvPr/>
        </p:nvGrpSpPr>
        <p:grpSpPr bwMode="auto">
          <a:xfrm>
            <a:off x="3657599" y="1812758"/>
            <a:ext cx="7908758" cy="4531895"/>
            <a:chOff x="8540750" y="4843463"/>
            <a:chExt cx="8012113" cy="4562475"/>
          </a:xfrm>
          <a:effectLst>
            <a:outerShdw blurRad="63500" sx="102000" sy="102000" algn="ctr" rotWithShape="0">
              <a:prstClr val="black">
                <a:alpha val="40000"/>
              </a:prstClr>
            </a:outerShdw>
          </a:effectLst>
        </p:grpSpPr>
        <p:sp>
          <p:nvSpPr>
            <p:cNvPr id="29" name="Freeform 1"/>
            <p:cNvSpPr>
              <a:spLocks noChangeArrowheads="1"/>
            </p:cNvSpPr>
            <p:nvPr/>
          </p:nvSpPr>
          <p:spPr bwMode="auto">
            <a:xfrm>
              <a:off x="9321800" y="4843463"/>
              <a:ext cx="6480175" cy="4421187"/>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0" name="Freeform 2"/>
            <p:cNvSpPr>
              <a:spLocks noChangeArrowheads="1"/>
            </p:cNvSpPr>
            <p:nvPr/>
          </p:nvSpPr>
          <p:spPr bwMode="auto">
            <a:xfrm>
              <a:off x="8542338" y="9169400"/>
              <a:ext cx="8008937" cy="236538"/>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1" name="Freeform 3"/>
            <p:cNvSpPr>
              <a:spLocks noChangeArrowheads="1"/>
            </p:cNvSpPr>
            <p:nvPr/>
          </p:nvSpPr>
          <p:spPr bwMode="auto">
            <a:xfrm>
              <a:off x="8542338" y="9169400"/>
              <a:ext cx="8008937" cy="236538"/>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4"/>
            <p:cNvSpPr>
              <a:spLocks noChangeArrowheads="1"/>
            </p:cNvSpPr>
            <p:nvPr/>
          </p:nvSpPr>
          <p:spPr bwMode="auto">
            <a:xfrm>
              <a:off x="8540750" y="9312275"/>
              <a:ext cx="8012113"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3" name="Freeform 5"/>
            <p:cNvSpPr>
              <a:spLocks noChangeArrowheads="1"/>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4" name="Freeform 6"/>
            <p:cNvSpPr>
              <a:spLocks noChangeArrowheads="1"/>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grpSp>
      <p:sp>
        <p:nvSpPr>
          <p:cNvPr id="18" name="TextBox 17"/>
          <p:cNvSpPr txBox="1"/>
          <p:nvPr/>
        </p:nvSpPr>
        <p:spPr>
          <a:xfrm>
            <a:off x="190500" y="1230498"/>
            <a:ext cx="3023004" cy="1938992"/>
          </a:xfrm>
          <a:prstGeom prst="rect">
            <a:avLst/>
          </a:prstGeom>
          <a:noFill/>
        </p:spPr>
        <p:txBody>
          <a:bodyPr wrap="square" rtlCol="0">
            <a:spAutoFit/>
          </a:bodyPr>
          <a:lstStyle/>
          <a:p>
            <a:r>
              <a:rPr lang="tr-TR" sz="2400" dirty="0" smtClean="0">
                <a:solidFill>
                  <a:schemeClr val="bg1"/>
                </a:solidFill>
              </a:rPr>
              <a:t>Bu ekranda uygulama kullanıcısı ÖGG sisteme giriş ve çıkış  raporlarını görmekteyiz.</a:t>
            </a:r>
            <a:endParaRPr lang="ru-RU" sz="2400" dirty="0">
              <a:solidFill>
                <a:schemeClr val="bg1"/>
              </a:solidFill>
            </a:endParaRPr>
          </a:p>
        </p:txBody>
      </p:sp>
      <p:cxnSp>
        <p:nvCxnSpPr>
          <p:cNvPr id="3" name="Прямая соединительная линия 2"/>
          <p:cNvCxnSpPr/>
          <p:nvPr/>
        </p:nvCxnSpPr>
        <p:spPr>
          <a:xfrm>
            <a:off x="769988" y="3747414"/>
            <a:ext cx="8599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97363" y="449360"/>
            <a:ext cx="6675632"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tr-TR" sz="3600" dirty="0" smtClean="0">
                <a:solidFill>
                  <a:schemeClr val="accent4">
                    <a:lumMod val="60000"/>
                    <a:lumOff val="40000"/>
                  </a:schemeClr>
                </a:solidFill>
                <a:latin typeface="Raleway" panose="020B0803030101060003" pitchFamily="34" charset="-52"/>
              </a:rPr>
              <a:t>Uygulama Katılım Raporu</a:t>
            </a:r>
            <a:endParaRPr lang="ru-RU" sz="3600" dirty="0">
              <a:solidFill>
                <a:schemeClr val="accent4">
                  <a:lumMod val="60000"/>
                  <a:lumOff val="40000"/>
                </a:schemeClr>
              </a:solidFill>
              <a:latin typeface="Raleway" panose="020B0803030101060003" pitchFamily="34" charset="-52"/>
            </a:endParaRPr>
          </a:p>
        </p:txBody>
      </p:sp>
      <p:sp>
        <p:nvSpPr>
          <p:cNvPr id="45" name="Овал 44"/>
          <p:cNvSpPr/>
          <p:nvPr/>
        </p:nvSpPr>
        <p:spPr>
          <a:xfrm>
            <a:off x="6027658" y="1230498"/>
            <a:ext cx="136683" cy="136683"/>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6422335" y="1230498"/>
            <a:ext cx="136683" cy="136683"/>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5632981" y="1230498"/>
            <a:ext cx="136683" cy="136683"/>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19 Resim Yer Tutucusu" descr="katılım raporu1.jpg"/>
          <p:cNvPicPr>
            <a:picLocks noGrp="1" noChangeAspect="1"/>
          </p:cNvPicPr>
          <p:nvPr>
            <p:ph type="pic" sz="quarter" idx="11"/>
          </p:nvPr>
        </p:nvPicPr>
        <p:blipFill>
          <a:blip r:embed="rId3" cstate="print"/>
          <a:srcRect l="13693" r="13693"/>
          <a:stretch>
            <a:fillRect/>
          </a:stretch>
        </p:blipFill>
        <p:spPr>
          <a:xfrm>
            <a:off x="4546600" y="2374900"/>
            <a:ext cx="6134100" cy="3354755"/>
          </a:xfrm>
        </p:spPr>
      </p:pic>
    </p:spTree>
    <p:extLst>
      <p:ext uri="{BB962C8B-B14F-4D97-AF65-F5344CB8AC3E}">
        <p14:creationId xmlns="" xmlns:p14="http://schemas.microsoft.com/office/powerpoint/2010/main" val="9200355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ppt_x"/>
                                          </p:val>
                                        </p:tav>
                                        <p:tav tm="100000">
                                          <p:val>
                                            <p:strVal val="#ppt_x"/>
                                          </p:val>
                                        </p:tav>
                                      </p:tavLst>
                                    </p:anim>
                                    <p:anim calcmode="lin" valueType="num">
                                      <p:cBhvr additive="base">
                                        <p:cTn id="14" dur="500" fill="hold"/>
                                        <p:tgtEl>
                                          <p:spTgt spid="4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4" grpId="0"/>
      <p:bldP spid="45" grpId="0" animBg="1"/>
      <p:bldP spid="46" grpId="0" animBg="1"/>
      <p:bldP spid="4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35</a:t>
            </a:fld>
            <a:endParaRPr lang="tr-TR" dirty="0"/>
          </a:p>
        </p:txBody>
      </p:sp>
      <p:grpSp>
        <p:nvGrpSpPr>
          <p:cNvPr id="3" name="2 Grup"/>
          <p:cNvGrpSpPr/>
          <p:nvPr/>
        </p:nvGrpSpPr>
        <p:grpSpPr>
          <a:xfrm>
            <a:off x="2707380" y="283122"/>
            <a:ext cx="6817620"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tr-TR" dirty="0"/>
            </a:p>
          </p:txBody>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KATILIM RAPORU </a:t>
              </a:r>
              <a:endParaRPr lang="ru-RU" sz="4000" dirty="0"/>
            </a:p>
          </p:txBody>
        </p:sp>
      </p:grpSp>
      <p:sp>
        <p:nvSpPr>
          <p:cNvPr id="7" name="6 Metin kutusu"/>
          <p:cNvSpPr txBox="1"/>
          <p:nvPr/>
        </p:nvSpPr>
        <p:spPr>
          <a:xfrm>
            <a:off x="651164" y="2119745"/>
            <a:ext cx="10751127" cy="4801314"/>
          </a:xfrm>
          <a:prstGeom prst="rect">
            <a:avLst/>
          </a:prstGeom>
          <a:noFill/>
        </p:spPr>
        <p:txBody>
          <a:bodyPr wrap="square" rtlCol="0">
            <a:spAutoFit/>
          </a:bodyPr>
          <a:lstStyle/>
          <a:p>
            <a:pPr lvl="0" algn="just">
              <a:spcBef>
                <a:spcPct val="0"/>
              </a:spcBef>
              <a:buFont typeface="Arial" pitchFamily="34" charset="0"/>
              <a:buChar char="•"/>
              <a:defRPr/>
            </a:pPr>
            <a:r>
              <a:rPr lang="tr-TR" sz="3600" dirty="0" smtClean="0"/>
              <a:t> Günlük vardiyasına giren ve uygulamasını açarak görevine başlayan personelin ne zaman  vardiyasına başlayıp ne zaman sonlandırdığını anlık rapor etmektedir.</a:t>
            </a:r>
          </a:p>
          <a:p>
            <a:pPr lvl="0" algn="just">
              <a:spcBef>
                <a:spcPct val="0"/>
              </a:spcBef>
              <a:buFont typeface="Arial" pitchFamily="34" charset="0"/>
              <a:buChar char="•"/>
              <a:defRPr/>
            </a:pPr>
            <a:r>
              <a:rPr lang="tr-TR" sz="3600" dirty="0" smtClean="0"/>
              <a:t> Bu sayede kimlerin görev başında olduğunu rapor halinde görmek mümkün olmaktadır.</a:t>
            </a:r>
          </a:p>
          <a:p>
            <a:pPr lvl="0" algn="just">
              <a:spcBef>
                <a:spcPct val="0"/>
              </a:spcBef>
              <a:buFont typeface="Arial" pitchFamily="34" charset="0"/>
              <a:buChar char="•"/>
              <a:defRPr/>
            </a:pPr>
            <a:r>
              <a:rPr lang="tr-TR" sz="3600" dirty="0" smtClean="0"/>
              <a:t>  Bunu puantaj hesaplamalarında da kullanmak mümkün olmaktadır.</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17" name="Прямоугольник 16"/>
          <p:cNvSpPr/>
          <p:nvPr/>
        </p:nvSpPr>
        <p:spPr>
          <a:xfrm rot="16200000">
            <a:off x="-1690812" y="1660755"/>
            <a:ext cx="6896257" cy="352624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Group 8"/>
          <p:cNvGrpSpPr>
            <a:grpSpLocks/>
          </p:cNvGrpSpPr>
          <p:nvPr/>
        </p:nvGrpSpPr>
        <p:grpSpPr bwMode="auto">
          <a:xfrm>
            <a:off x="3882190" y="1588168"/>
            <a:ext cx="8027220" cy="4844715"/>
            <a:chOff x="8540750" y="4843463"/>
            <a:chExt cx="8012113" cy="4562475"/>
          </a:xfrm>
          <a:effectLst>
            <a:outerShdw blurRad="63500" sx="102000" sy="102000" algn="ctr" rotWithShape="0">
              <a:prstClr val="black">
                <a:alpha val="40000"/>
              </a:prstClr>
            </a:outerShdw>
          </a:effectLst>
        </p:grpSpPr>
        <p:sp>
          <p:nvSpPr>
            <p:cNvPr id="29" name="Freeform 1"/>
            <p:cNvSpPr>
              <a:spLocks noChangeArrowheads="1"/>
            </p:cNvSpPr>
            <p:nvPr/>
          </p:nvSpPr>
          <p:spPr bwMode="auto">
            <a:xfrm>
              <a:off x="9321800" y="4843463"/>
              <a:ext cx="6480175" cy="4421187"/>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0" name="Freeform 2"/>
            <p:cNvSpPr>
              <a:spLocks noChangeArrowheads="1"/>
            </p:cNvSpPr>
            <p:nvPr/>
          </p:nvSpPr>
          <p:spPr bwMode="auto">
            <a:xfrm>
              <a:off x="8542338" y="9169400"/>
              <a:ext cx="8008937" cy="236538"/>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1" name="Freeform 3"/>
            <p:cNvSpPr>
              <a:spLocks noChangeArrowheads="1"/>
            </p:cNvSpPr>
            <p:nvPr/>
          </p:nvSpPr>
          <p:spPr bwMode="auto">
            <a:xfrm>
              <a:off x="8542338" y="9169400"/>
              <a:ext cx="8008937" cy="236538"/>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4"/>
            <p:cNvSpPr>
              <a:spLocks noChangeArrowheads="1"/>
            </p:cNvSpPr>
            <p:nvPr/>
          </p:nvSpPr>
          <p:spPr bwMode="auto">
            <a:xfrm>
              <a:off x="8540750" y="9312275"/>
              <a:ext cx="8012113"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3" name="Freeform 5"/>
            <p:cNvSpPr>
              <a:spLocks noChangeArrowheads="1"/>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4" name="Freeform 6"/>
            <p:cNvSpPr>
              <a:spLocks noChangeArrowheads="1"/>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grpSp>
      <p:sp>
        <p:nvSpPr>
          <p:cNvPr id="18" name="TextBox 17"/>
          <p:cNvSpPr txBox="1"/>
          <p:nvPr/>
        </p:nvSpPr>
        <p:spPr>
          <a:xfrm>
            <a:off x="645964" y="1230498"/>
            <a:ext cx="2567540" cy="3416320"/>
          </a:xfrm>
          <a:prstGeom prst="rect">
            <a:avLst/>
          </a:prstGeom>
          <a:noFill/>
        </p:spPr>
        <p:txBody>
          <a:bodyPr wrap="square" rtlCol="0">
            <a:spAutoFit/>
          </a:bodyPr>
          <a:lstStyle/>
          <a:p>
            <a:r>
              <a:rPr lang="tr-TR" sz="2400" dirty="0" smtClean="0">
                <a:solidFill>
                  <a:schemeClr val="bg1"/>
                </a:solidFill>
                <a:latin typeface="Montserrat" panose="00000500000000000000" pitchFamily="50" charset="0"/>
              </a:rPr>
              <a:t>ÖGG firma içindeki konumunu, koruma sayısını kullanıcı adıyla birlikte izlenebilir</a:t>
            </a:r>
            <a:r>
              <a:rPr lang="en-US" sz="2400" dirty="0" smtClean="0">
                <a:solidFill>
                  <a:schemeClr val="bg1"/>
                </a:solidFill>
                <a:latin typeface="Montserrat" panose="00000500000000000000" pitchFamily="50" charset="0"/>
              </a:rPr>
              <a:t> </a:t>
            </a:r>
            <a:endParaRPr lang="ru-RU" sz="2400" dirty="0">
              <a:solidFill>
                <a:schemeClr val="bg1"/>
              </a:solidFill>
            </a:endParaRPr>
          </a:p>
        </p:txBody>
      </p:sp>
      <p:cxnSp>
        <p:nvCxnSpPr>
          <p:cNvPr id="3" name="Прямая соединительная линия 2"/>
          <p:cNvCxnSpPr/>
          <p:nvPr/>
        </p:nvCxnSpPr>
        <p:spPr>
          <a:xfrm>
            <a:off x="754997" y="5156488"/>
            <a:ext cx="8599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394999" y="208728"/>
            <a:ext cx="6449464"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tr-TR" sz="3600" dirty="0" smtClean="0">
                <a:solidFill>
                  <a:schemeClr val="accent4">
                    <a:lumMod val="60000"/>
                    <a:lumOff val="40000"/>
                  </a:schemeClr>
                </a:solidFill>
                <a:latin typeface="Raleway" panose="020B0803030101060003" pitchFamily="34" charset="-52"/>
              </a:rPr>
              <a:t>ÖGG VE DENETÇİLER</a:t>
            </a:r>
            <a:r>
              <a:rPr lang="tr-TR" sz="3600" dirty="0" smtClean="0">
                <a:solidFill>
                  <a:schemeClr val="bg2"/>
                </a:solidFill>
                <a:latin typeface="Raleway" panose="020B0803030101060003" pitchFamily="34" charset="-52"/>
              </a:rPr>
              <a:t> </a:t>
            </a:r>
            <a:r>
              <a:rPr lang="tr-TR" sz="3600" dirty="0" smtClean="0">
                <a:latin typeface="Raleway" panose="020B0803030101060003" pitchFamily="34" charset="-52"/>
              </a:rPr>
              <a:t>CANLI TAKİP</a:t>
            </a:r>
            <a:endParaRPr lang="ru-RU" sz="3600" dirty="0">
              <a:latin typeface="Raleway" panose="020B0803030101060003" pitchFamily="34" charset="-52"/>
            </a:endParaRPr>
          </a:p>
        </p:txBody>
      </p:sp>
      <p:sp>
        <p:nvSpPr>
          <p:cNvPr id="45" name="Овал 44"/>
          <p:cNvSpPr/>
          <p:nvPr/>
        </p:nvSpPr>
        <p:spPr>
          <a:xfrm>
            <a:off x="6027658" y="1230498"/>
            <a:ext cx="136683" cy="136683"/>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6422335" y="1230498"/>
            <a:ext cx="136683" cy="136683"/>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5280055" y="1230498"/>
            <a:ext cx="136683" cy="136683"/>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20 Resim Yer Tutucusu" descr="canlı konum harita görüntüsü.jpg"/>
          <p:cNvPicPr>
            <a:picLocks noGrp="1" noChangeAspect="1"/>
          </p:cNvPicPr>
          <p:nvPr>
            <p:ph type="pic" sz="quarter" idx="11"/>
          </p:nvPr>
        </p:nvPicPr>
        <p:blipFill>
          <a:blip r:embed="rId3" cstate="print"/>
          <a:srcRect l="13693" r="13693"/>
          <a:stretch>
            <a:fillRect/>
          </a:stretch>
        </p:blipFill>
        <p:spPr>
          <a:xfrm>
            <a:off x="5616575" y="2506663"/>
            <a:ext cx="4770438" cy="3032125"/>
          </a:xfrm>
        </p:spPr>
      </p:pic>
    </p:spTree>
    <p:extLst>
      <p:ext uri="{BB962C8B-B14F-4D97-AF65-F5344CB8AC3E}">
        <p14:creationId xmlns="" xmlns:p14="http://schemas.microsoft.com/office/powerpoint/2010/main" val="9200355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ppt_x"/>
                                          </p:val>
                                        </p:tav>
                                        <p:tav tm="100000">
                                          <p:val>
                                            <p:strVal val="#ppt_x"/>
                                          </p:val>
                                        </p:tav>
                                      </p:tavLst>
                                    </p:anim>
                                    <p:anim calcmode="lin" valueType="num">
                                      <p:cBhvr additive="base">
                                        <p:cTn id="14" dur="500" fill="hold"/>
                                        <p:tgtEl>
                                          <p:spTgt spid="4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4" grpId="0"/>
      <p:bldP spid="45" grpId="0" animBg="1"/>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17" name="Прямоугольник 16"/>
          <p:cNvSpPr/>
          <p:nvPr/>
        </p:nvSpPr>
        <p:spPr>
          <a:xfrm rot="16200000">
            <a:off x="-1690812" y="1660755"/>
            <a:ext cx="6896257" cy="352624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Group 8"/>
          <p:cNvGrpSpPr>
            <a:grpSpLocks/>
          </p:cNvGrpSpPr>
          <p:nvPr/>
        </p:nvGrpSpPr>
        <p:grpSpPr bwMode="auto">
          <a:xfrm>
            <a:off x="3882190" y="1588168"/>
            <a:ext cx="8027220" cy="4844715"/>
            <a:chOff x="8540750" y="4843463"/>
            <a:chExt cx="8012113" cy="4562475"/>
          </a:xfrm>
          <a:effectLst>
            <a:outerShdw blurRad="63500" sx="102000" sy="102000" algn="ctr" rotWithShape="0">
              <a:prstClr val="black">
                <a:alpha val="40000"/>
              </a:prstClr>
            </a:outerShdw>
          </a:effectLst>
        </p:grpSpPr>
        <p:sp>
          <p:nvSpPr>
            <p:cNvPr id="29" name="Freeform 1"/>
            <p:cNvSpPr>
              <a:spLocks noChangeArrowheads="1"/>
            </p:cNvSpPr>
            <p:nvPr/>
          </p:nvSpPr>
          <p:spPr bwMode="auto">
            <a:xfrm>
              <a:off x="9321800" y="4843463"/>
              <a:ext cx="6480175" cy="4421187"/>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0" name="Freeform 2"/>
            <p:cNvSpPr>
              <a:spLocks noChangeArrowheads="1"/>
            </p:cNvSpPr>
            <p:nvPr/>
          </p:nvSpPr>
          <p:spPr bwMode="auto">
            <a:xfrm>
              <a:off x="8542338" y="9169400"/>
              <a:ext cx="8008937" cy="236538"/>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1" name="Freeform 3"/>
            <p:cNvSpPr>
              <a:spLocks noChangeArrowheads="1"/>
            </p:cNvSpPr>
            <p:nvPr/>
          </p:nvSpPr>
          <p:spPr bwMode="auto">
            <a:xfrm>
              <a:off x="8542338" y="9169400"/>
              <a:ext cx="8008937" cy="236538"/>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4"/>
            <p:cNvSpPr>
              <a:spLocks noChangeArrowheads="1"/>
            </p:cNvSpPr>
            <p:nvPr/>
          </p:nvSpPr>
          <p:spPr bwMode="auto">
            <a:xfrm>
              <a:off x="8540750" y="9312275"/>
              <a:ext cx="8012113"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3" name="Freeform 5"/>
            <p:cNvSpPr>
              <a:spLocks noChangeArrowheads="1"/>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rgbClr val="000000"/>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sp>
          <p:nvSpPr>
            <p:cNvPr id="34" name="Freeform 6"/>
            <p:cNvSpPr>
              <a:spLocks noChangeArrowheads="1"/>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wrap="none" anchor="ctr"/>
            <a:lstStyle/>
            <a:p>
              <a:endParaRPr lang="en-US"/>
            </a:p>
          </p:txBody>
        </p:sp>
      </p:grpSp>
      <p:sp>
        <p:nvSpPr>
          <p:cNvPr id="18" name="TextBox 17"/>
          <p:cNvSpPr txBox="1"/>
          <p:nvPr/>
        </p:nvSpPr>
        <p:spPr>
          <a:xfrm>
            <a:off x="645964" y="1230498"/>
            <a:ext cx="2567540" cy="3416320"/>
          </a:xfrm>
          <a:prstGeom prst="rect">
            <a:avLst/>
          </a:prstGeom>
          <a:noFill/>
        </p:spPr>
        <p:txBody>
          <a:bodyPr wrap="square" rtlCol="0">
            <a:spAutoFit/>
          </a:bodyPr>
          <a:lstStyle/>
          <a:p>
            <a:r>
              <a:rPr lang="tr-TR" sz="2400" dirty="0" smtClean="0">
                <a:solidFill>
                  <a:schemeClr val="bg1"/>
                </a:solidFill>
                <a:latin typeface="Montserrat" panose="00000500000000000000" pitchFamily="50" charset="0"/>
              </a:rPr>
              <a:t>ÖGG firma içindeki konumunu, uydu görüntüsü formatında adıyla birlikte izlenebilir</a:t>
            </a:r>
            <a:r>
              <a:rPr lang="en-US" sz="2400" dirty="0" smtClean="0">
                <a:solidFill>
                  <a:schemeClr val="bg1"/>
                </a:solidFill>
                <a:latin typeface="Montserrat" panose="00000500000000000000" pitchFamily="50" charset="0"/>
              </a:rPr>
              <a:t> </a:t>
            </a:r>
            <a:endParaRPr lang="ru-RU" sz="2400" dirty="0">
              <a:solidFill>
                <a:schemeClr val="bg1"/>
              </a:solidFill>
            </a:endParaRPr>
          </a:p>
        </p:txBody>
      </p:sp>
      <p:cxnSp>
        <p:nvCxnSpPr>
          <p:cNvPr id="3" name="Прямая соединительная линия 2"/>
          <p:cNvCxnSpPr/>
          <p:nvPr/>
        </p:nvCxnSpPr>
        <p:spPr>
          <a:xfrm>
            <a:off x="754997" y="5156488"/>
            <a:ext cx="8599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394999" y="208728"/>
            <a:ext cx="6449464"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tr-TR" sz="3600" dirty="0" smtClean="0">
                <a:solidFill>
                  <a:schemeClr val="accent4">
                    <a:lumMod val="60000"/>
                    <a:lumOff val="40000"/>
                  </a:schemeClr>
                </a:solidFill>
                <a:latin typeface="Raleway" panose="020B0803030101060003" pitchFamily="34" charset="-52"/>
              </a:rPr>
              <a:t>ÖGG</a:t>
            </a:r>
            <a:r>
              <a:rPr lang="tr-TR" sz="3600" dirty="0" smtClean="0">
                <a:solidFill>
                  <a:schemeClr val="bg2"/>
                </a:solidFill>
                <a:latin typeface="Raleway" panose="020B0803030101060003" pitchFamily="34" charset="-52"/>
              </a:rPr>
              <a:t>  VE YÖNETİCİ  </a:t>
            </a:r>
            <a:r>
              <a:rPr lang="tr-TR" sz="3600" dirty="0" smtClean="0">
                <a:latin typeface="Raleway" panose="020B0803030101060003" pitchFamily="34" charset="-52"/>
              </a:rPr>
              <a:t>CANLI TAKİP</a:t>
            </a:r>
            <a:endParaRPr lang="ru-RU" sz="3600" dirty="0">
              <a:latin typeface="Raleway" panose="020B0803030101060003" pitchFamily="34" charset="-52"/>
            </a:endParaRPr>
          </a:p>
        </p:txBody>
      </p:sp>
      <p:sp>
        <p:nvSpPr>
          <p:cNvPr id="45" name="Овал 44"/>
          <p:cNvSpPr/>
          <p:nvPr/>
        </p:nvSpPr>
        <p:spPr>
          <a:xfrm>
            <a:off x="6027658" y="1230498"/>
            <a:ext cx="136683" cy="136683"/>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6422335" y="1230498"/>
            <a:ext cx="136683" cy="136683"/>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5280055" y="1230498"/>
            <a:ext cx="136683" cy="136683"/>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19 Resim Yer Tutucusu" descr="canlı konum uydu görüntüsü.jpg"/>
          <p:cNvPicPr>
            <a:picLocks noGrp="1" noChangeAspect="1"/>
          </p:cNvPicPr>
          <p:nvPr>
            <p:ph type="pic" sz="quarter" idx="11"/>
          </p:nvPr>
        </p:nvPicPr>
        <p:blipFill>
          <a:blip r:embed="rId3" cstate="print"/>
          <a:srcRect l="13693" r="13693"/>
          <a:stretch>
            <a:fillRect/>
          </a:stretch>
        </p:blipFill>
        <p:spPr>
          <a:xfrm>
            <a:off x="5918200" y="2468296"/>
            <a:ext cx="4608954" cy="2930294"/>
          </a:xfrm>
        </p:spPr>
      </p:pic>
    </p:spTree>
    <p:extLst>
      <p:ext uri="{BB962C8B-B14F-4D97-AF65-F5344CB8AC3E}">
        <p14:creationId xmlns="" xmlns:p14="http://schemas.microsoft.com/office/powerpoint/2010/main" val="9200355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ppt_x"/>
                                          </p:val>
                                        </p:tav>
                                        <p:tav tm="100000">
                                          <p:val>
                                            <p:strVal val="#ppt_x"/>
                                          </p:val>
                                        </p:tav>
                                      </p:tavLst>
                                    </p:anim>
                                    <p:anim calcmode="lin" valueType="num">
                                      <p:cBhvr additive="base">
                                        <p:cTn id="14" dur="500" fill="hold"/>
                                        <p:tgtEl>
                                          <p:spTgt spid="4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4" grpId="0"/>
      <p:bldP spid="45" grpId="0" animBg="1"/>
      <p:bldP spid="46" grpId="0" animBg="1"/>
      <p:bldP spid="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38</a:t>
            </a:fld>
            <a:endParaRPr lang="tr-TR" dirty="0"/>
          </a:p>
        </p:txBody>
      </p:sp>
      <p:grpSp>
        <p:nvGrpSpPr>
          <p:cNvPr id="3" name="2 Grup"/>
          <p:cNvGrpSpPr/>
          <p:nvPr/>
        </p:nvGrpSpPr>
        <p:grpSpPr>
          <a:xfrm>
            <a:off x="2707380" y="283122"/>
            <a:ext cx="6817620"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tr-TR" dirty="0"/>
            </a:p>
          </p:txBody>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CANLI KONUM TAKİBİ</a:t>
              </a:r>
              <a:endParaRPr lang="ru-RU" sz="4000" dirty="0"/>
            </a:p>
          </p:txBody>
        </p:sp>
      </p:grpSp>
      <p:sp>
        <p:nvSpPr>
          <p:cNvPr id="7" name="6 Metin kutusu"/>
          <p:cNvSpPr txBox="1"/>
          <p:nvPr/>
        </p:nvSpPr>
        <p:spPr>
          <a:xfrm>
            <a:off x="665018" y="2147455"/>
            <a:ext cx="10668000" cy="3693319"/>
          </a:xfrm>
          <a:prstGeom prst="rect">
            <a:avLst/>
          </a:prstGeom>
          <a:noFill/>
        </p:spPr>
        <p:txBody>
          <a:bodyPr wrap="square" rtlCol="0">
            <a:spAutoFit/>
          </a:bodyPr>
          <a:lstStyle/>
          <a:p>
            <a:pPr algn="just">
              <a:spcBef>
                <a:spcPct val="0"/>
              </a:spcBef>
              <a:buFont typeface="Arial" pitchFamily="34" charset="0"/>
              <a:buChar char="•"/>
              <a:defRPr/>
            </a:pPr>
            <a:r>
              <a:rPr lang="tr-TR" sz="3600" dirty="0" smtClean="0"/>
              <a:t> Personel adı soyadı, </a:t>
            </a:r>
            <a:r>
              <a:rPr lang="tr-TR" sz="3600" dirty="0" err="1" smtClean="0"/>
              <a:t>ünvanı</a:t>
            </a:r>
            <a:r>
              <a:rPr lang="tr-TR" sz="3600" dirty="0" smtClean="0"/>
              <a:t> yazılı olan hatta araç tahsis edilenlerin plakası yazılı şekilde canlı konumlarını takip edebilirsiniz, </a:t>
            </a:r>
          </a:p>
          <a:p>
            <a:pPr algn="just">
              <a:spcBef>
                <a:spcPct val="0"/>
              </a:spcBef>
              <a:buFont typeface="Arial" pitchFamily="34" charset="0"/>
              <a:buChar char="•"/>
              <a:defRPr/>
            </a:pPr>
            <a:r>
              <a:rPr lang="tr-TR" sz="3600" dirty="0" smtClean="0"/>
              <a:t> Hatta kim kiminle yan yana dolaşıyorsa yürüyüş istikametlerini, yürüyüş hızlarını takip edebilirsiniz, dinamik  bir takiptir. </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39</a:t>
            </a:fld>
            <a:endParaRPr lang="tr-TR" dirty="0"/>
          </a:p>
        </p:txBody>
      </p:sp>
      <p:grpSp>
        <p:nvGrpSpPr>
          <p:cNvPr id="3" name="2 Grup"/>
          <p:cNvGrpSpPr/>
          <p:nvPr/>
        </p:nvGrpSpPr>
        <p:grpSpPr>
          <a:xfrm>
            <a:off x="2707380" y="283122"/>
            <a:ext cx="6817620"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tr-TR" dirty="0"/>
            </a:p>
          </p:txBody>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CANLI KONUM TAKİBİ</a:t>
              </a:r>
              <a:endParaRPr lang="ru-RU" sz="4000" dirty="0"/>
            </a:p>
          </p:txBody>
        </p:sp>
      </p:grpSp>
      <p:sp>
        <p:nvSpPr>
          <p:cNvPr id="8" name="7 Dikdörtgen"/>
          <p:cNvSpPr/>
          <p:nvPr/>
        </p:nvSpPr>
        <p:spPr>
          <a:xfrm>
            <a:off x="761999" y="1845346"/>
            <a:ext cx="10792691" cy="3970318"/>
          </a:xfrm>
          <a:prstGeom prst="rect">
            <a:avLst/>
          </a:prstGeom>
        </p:spPr>
        <p:txBody>
          <a:bodyPr wrap="square">
            <a:spAutoFit/>
          </a:bodyPr>
          <a:lstStyle/>
          <a:p>
            <a:pPr algn="just">
              <a:spcBef>
                <a:spcPct val="0"/>
              </a:spcBef>
              <a:defRPr/>
            </a:pPr>
            <a:r>
              <a:rPr lang="tr-TR" sz="3600" dirty="0" smtClean="0"/>
              <a:t>Canlı konum takibi modülü sayesinde;</a:t>
            </a:r>
          </a:p>
          <a:p>
            <a:pPr algn="just">
              <a:spcBef>
                <a:spcPct val="0"/>
              </a:spcBef>
              <a:buFont typeface="Arial" pitchFamily="34" charset="0"/>
              <a:buChar char="•"/>
              <a:defRPr/>
            </a:pPr>
            <a:r>
              <a:rPr lang="tr-TR" sz="3600" dirty="0" smtClean="0"/>
              <a:t> Denetleyici konumundaki yetkililerin denetim görevleri sıklığındaki azalma,</a:t>
            </a:r>
          </a:p>
          <a:p>
            <a:pPr algn="just">
              <a:spcBef>
                <a:spcPct val="0"/>
              </a:spcBef>
              <a:buFont typeface="Arial" pitchFamily="34" charset="0"/>
              <a:buChar char="•"/>
              <a:defRPr/>
            </a:pPr>
            <a:r>
              <a:rPr lang="tr-TR" sz="3600" dirty="0" smtClean="0"/>
              <a:t> Bazı bölgeler için denetleyici pozisyonundaki görevlilere olan ihtiyacın azalması,</a:t>
            </a:r>
          </a:p>
          <a:p>
            <a:pPr algn="just">
              <a:spcBef>
                <a:spcPct val="0"/>
              </a:spcBef>
              <a:buFont typeface="Arial" pitchFamily="34" charset="0"/>
              <a:buChar char="•"/>
              <a:defRPr/>
            </a:pPr>
            <a:r>
              <a:rPr lang="tr-TR" sz="3600" dirty="0" smtClean="0"/>
              <a:t> Tahsis edilen araçlardan tasarrufa gidilebilmesi yada aracın canlı olarak seyir halinde takip edebilirsiniz.</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274E9BEF-D2C0-4C57-82A7-312618453734}" type="slidenum">
              <a:rPr lang="tr-TR" smtClean="0"/>
              <a:pPr/>
              <a:t>4</a:t>
            </a:fld>
            <a:endParaRPr lang="tr-TR" dirty="0"/>
          </a:p>
        </p:txBody>
      </p:sp>
      <p:sp>
        <p:nvSpPr>
          <p:cNvPr id="3" name="TextBox 43"/>
          <p:cNvSpPr txBox="1"/>
          <p:nvPr/>
        </p:nvSpPr>
        <p:spPr>
          <a:xfrm>
            <a:off x="446712" y="331075"/>
            <a:ext cx="5307701" cy="3416320"/>
          </a:xfrm>
          <a:prstGeom prst="rect">
            <a:avLst/>
          </a:prstGeom>
          <a:solidFill>
            <a:srgbClr val="00B0F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tr-TR" sz="5400" dirty="0" smtClean="0">
                <a:solidFill>
                  <a:schemeClr val="tx2">
                    <a:lumMod val="20000"/>
                    <a:lumOff val="80000"/>
                  </a:schemeClr>
                </a:solidFill>
                <a:latin typeface="Raleway" panose="020B0803030101060003" pitchFamily="34" charset="-52"/>
              </a:rPr>
              <a:t>Ulusal olarak birkaç bölgede ve ilde hizmet ağınız mı var</a:t>
            </a:r>
            <a:endParaRPr lang="ru-RU" sz="5400" dirty="0">
              <a:solidFill>
                <a:schemeClr val="tx2">
                  <a:lumMod val="20000"/>
                  <a:lumOff val="80000"/>
                </a:schemeClr>
              </a:solidFill>
              <a:latin typeface="Raleway" panose="020B0803030101060003" pitchFamily="34" charset="-52"/>
            </a:endParaRPr>
          </a:p>
        </p:txBody>
      </p:sp>
      <p:sp>
        <p:nvSpPr>
          <p:cNvPr id="4" name="TextBox 43"/>
          <p:cNvSpPr txBox="1"/>
          <p:nvPr/>
        </p:nvSpPr>
        <p:spPr>
          <a:xfrm>
            <a:off x="6621540" y="278523"/>
            <a:ext cx="5307701" cy="2585323"/>
          </a:xfrm>
          <a:prstGeom prst="rect">
            <a:avLst/>
          </a:prstGeom>
          <a:solidFill>
            <a:srgbClr val="FF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tr-TR" sz="5400" dirty="0" smtClean="0">
                <a:solidFill>
                  <a:schemeClr val="tx2">
                    <a:lumMod val="50000"/>
                  </a:schemeClr>
                </a:solidFill>
                <a:latin typeface="Raleway" panose="020B0803030101060003" pitchFamily="34" charset="-52"/>
              </a:rPr>
              <a:t>Alanda Yerel Yöneticileriniz mi var</a:t>
            </a:r>
            <a:endParaRPr lang="ru-RU" sz="5400" dirty="0">
              <a:solidFill>
                <a:schemeClr val="tx2">
                  <a:lumMod val="50000"/>
                </a:schemeClr>
              </a:solidFill>
              <a:latin typeface="Raleway" panose="020B0803030101060003" pitchFamily="34" charset="-52"/>
            </a:endParaRPr>
          </a:p>
        </p:txBody>
      </p:sp>
      <p:sp>
        <p:nvSpPr>
          <p:cNvPr id="5" name="TextBox 43"/>
          <p:cNvSpPr txBox="1"/>
          <p:nvPr/>
        </p:nvSpPr>
        <p:spPr>
          <a:xfrm>
            <a:off x="2312365" y="3720639"/>
            <a:ext cx="11561305" cy="1754326"/>
          </a:xfrm>
          <a:prstGeom prst="rect">
            <a:avLst/>
          </a:prstGeom>
          <a:solidFill>
            <a:srgbClr val="FF0000"/>
          </a:solidFill>
          <a:ln>
            <a:solidFill>
              <a:schemeClr val="bg1"/>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sz="5400" dirty="0" smtClean="0">
                <a:solidFill>
                  <a:schemeClr val="tx2">
                    <a:lumMod val="20000"/>
                    <a:lumOff val="80000"/>
                  </a:schemeClr>
                </a:solidFill>
                <a:latin typeface="Raleway" panose="020B0803030101060003" pitchFamily="34" charset="-52"/>
              </a:rPr>
              <a:t>Yine de Kontrol Bende olsun </a:t>
            </a:r>
            <a:r>
              <a:rPr lang="tr-TR" sz="5400" dirty="0" err="1" smtClean="0">
                <a:solidFill>
                  <a:schemeClr val="tx2">
                    <a:lumMod val="20000"/>
                    <a:lumOff val="80000"/>
                  </a:schemeClr>
                </a:solidFill>
                <a:latin typeface="Raleway" panose="020B0803030101060003" pitchFamily="34" charset="-52"/>
              </a:rPr>
              <a:t>istiyormusunuz</a:t>
            </a:r>
            <a:endParaRPr lang="ru-RU" sz="5400" dirty="0">
              <a:solidFill>
                <a:schemeClr val="tx2">
                  <a:lumMod val="20000"/>
                  <a:lumOff val="80000"/>
                </a:schemeClr>
              </a:solidFill>
              <a:latin typeface="Raleway" panose="020B0803030101060003" pitchFamily="34" charset="-5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40</a:t>
            </a:fld>
            <a:endParaRPr lang="tr-TR" dirty="0"/>
          </a:p>
        </p:txBody>
      </p:sp>
      <p:grpSp>
        <p:nvGrpSpPr>
          <p:cNvPr id="3" name="2 Grup"/>
          <p:cNvGrpSpPr/>
          <p:nvPr/>
        </p:nvGrpSpPr>
        <p:grpSpPr>
          <a:xfrm>
            <a:off x="2707380" y="283122"/>
            <a:ext cx="6817620"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tr-TR" dirty="0"/>
            </a:p>
          </p:txBody>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KAPSAMLI RAPORLAMA</a:t>
              </a:r>
              <a:endParaRPr lang="ru-RU" sz="4000" dirty="0"/>
            </a:p>
          </p:txBody>
        </p:sp>
      </p:grpSp>
      <p:sp>
        <p:nvSpPr>
          <p:cNvPr id="7" name="6 Metin kutusu"/>
          <p:cNvSpPr txBox="1"/>
          <p:nvPr/>
        </p:nvSpPr>
        <p:spPr>
          <a:xfrm>
            <a:off x="845128" y="1814946"/>
            <a:ext cx="10668000" cy="4801314"/>
          </a:xfrm>
          <a:prstGeom prst="rect">
            <a:avLst/>
          </a:prstGeom>
          <a:noFill/>
        </p:spPr>
        <p:txBody>
          <a:bodyPr wrap="square" rtlCol="0">
            <a:spAutoFit/>
          </a:bodyPr>
          <a:lstStyle/>
          <a:p>
            <a:pPr lvl="0" algn="just">
              <a:spcBef>
                <a:spcPct val="0"/>
              </a:spcBef>
              <a:defRPr/>
            </a:pPr>
            <a:r>
              <a:rPr lang="tr-TR" sz="3600" dirty="0" smtClean="0"/>
              <a:t>Web panelinizde; yapılan tüm hizmetler ile icra edilen faaliyetlerin,</a:t>
            </a:r>
          </a:p>
          <a:p>
            <a:pPr lvl="0" algn="just">
              <a:spcBef>
                <a:spcPct val="0"/>
              </a:spcBef>
              <a:buFont typeface="Arial" pitchFamily="34" charset="0"/>
              <a:buChar char="•"/>
              <a:defRPr/>
            </a:pPr>
            <a:r>
              <a:rPr lang="tr-TR" sz="3600" dirty="0" smtClean="0"/>
              <a:t> Proje bazlı</a:t>
            </a:r>
          </a:p>
          <a:p>
            <a:pPr lvl="0" algn="just">
              <a:spcBef>
                <a:spcPct val="0"/>
              </a:spcBef>
              <a:buFont typeface="Arial" pitchFamily="34" charset="0"/>
              <a:buChar char="•"/>
              <a:defRPr/>
            </a:pPr>
            <a:r>
              <a:rPr lang="tr-TR" sz="3600" dirty="0" smtClean="0"/>
              <a:t> Tarih aralığı bazlı</a:t>
            </a:r>
          </a:p>
          <a:p>
            <a:pPr lvl="0" algn="just">
              <a:spcBef>
                <a:spcPct val="0"/>
              </a:spcBef>
              <a:buFont typeface="Arial" pitchFamily="34" charset="0"/>
              <a:buChar char="•"/>
              <a:defRPr/>
            </a:pPr>
            <a:r>
              <a:rPr lang="tr-TR" sz="3600" dirty="0" smtClean="0"/>
              <a:t> Personel bazlı vb. birçok seçenek ile sizlere ihtiyaç duyacağınız detaylı raporlar hazırlayabilir, raporları gerekli tüm formatlarda indirebilir veya yazdırabilirsiniz.</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41</a:t>
            </a:fld>
            <a:endParaRPr lang="tr-TR" dirty="0"/>
          </a:p>
        </p:txBody>
      </p:sp>
      <p:grpSp>
        <p:nvGrpSpPr>
          <p:cNvPr id="3" name="2 Grup"/>
          <p:cNvGrpSpPr/>
          <p:nvPr/>
        </p:nvGrpSpPr>
        <p:grpSpPr>
          <a:xfrm>
            <a:off x="3355081" y="378373"/>
            <a:ext cx="5725857"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DENETLEYİCİLERİN DENETİMİ</a:t>
              </a:r>
              <a:endParaRPr lang="ru-RU" sz="4000" dirty="0"/>
            </a:p>
          </p:txBody>
        </p:sp>
      </p:grpSp>
      <p:sp>
        <p:nvSpPr>
          <p:cNvPr id="7" name="6 Metin kutusu"/>
          <p:cNvSpPr txBox="1"/>
          <p:nvPr/>
        </p:nvSpPr>
        <p:spPr>
          <a:xfrm>
            <a:off x="845127" y="1925781"/>
            <a:ext cx="11097491" cy="4247317"/>
          </a:xfrm>
          <a:prstGeom prst="rect">
            <a:avLst/>
          </a:prstGeom>
          <a:noFill/>
        </p:spPr>
        <p:txBody>
          <a:bodyPr wrap="square" rtlCol="0">
            <a:spAutoFit/>
          </a:bodyPr>
          <a:lstStyle/>
          <a:p>
            <a:pPr algn="just">
              <a:spcBef>
                <a:spcPct val="0"/>
              </a:spcBef>
              <a:defRPr/>
            </a:pPr>
            <a:r>
              <a:rPr lang="tr-TR" sz="3600" dirty="0" smtClean="0"/>
              <a:t>Soru:</a:t>
            </a:r>
          </a:p>
          <a:p>
            <a:pPr algn="just">
              <a:spcBef>
                <a:spcPct val="0"/>
              </a:spcBef>
              <a:defRPr/>
            </a:pPr>
            <a:r>
              <a:rPr lang="tr-TR" sz="3600" dirty="0" smtClean="0"/>
              <a:t>	Denetleyici personelin nasıl denetlenir?</a:t>
            </a:r>
          </a:p>
          <a:p>
            <a:pPr algn="just">
              <a:spcBef>
                <a:spcPct val="0"/>
              </a:spcBef>
              <a:defRPr/>
            </a:pPr>
            <a:r>
              <a:rPr lang="tr-TR" sz="3600" dirty="0" smtClean="0"/>
              <a:t>Cevap:</a:t>
            </a:r>
          </a:p>
          <a:p>
            <a:pPr algn="just">
              <a:spcBef>
                <a:spcPct val="0"/>
              </a:spcBef>
              <a:defRPr/>
            </a:pPr>
            <a:r>
              <a:rPr lang="tr-TR" sz="3600" dirty="0" smtClean="0"/>
              <a:t>	Denetleyici personel için her proje alanına ayrı renkte bir geliş bir de ayrılış QR kodu monte edilir,</a:t>
            </a:r>
          </a:p>
          <a:p>
            <a:pPr algn="just">
              <a:spcBef>
                <a:spcPct val="0"/>
              </a:spcBef>
              <a:defRPr/>
            </a:pPr>
            <a:r>
              <a:rPr lang="tr-TR" sz="3600" dirty="0" smtClean="0"/>
              <a:t>	Denetleyen proje noktasına geldiğinde geliş ,ayrılırken de ayrılış QR kodunu tarama yapar.</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42</a:t>
            </a:fld>
            <a:endParaRPr lang="tr-TR" dirty="0"/>
          </a:p>
        </p:txBody>
      </p:sp>
      <p:grpSp>
        <p:nvGrpSpPr>
          <p:cNvPr id="3" name="2 Grup"/>
          <p:cNvGrpSpPr/>
          <p:nvPr/>
        </p:nvGrpSpPr>
        <p:grpSpPr>
          <a:xfrm>
            <a:off x="3355081" y="378373"/>
            <a:ext cx="5725857"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DENETLEYİCİLERİN DENETİMİ DEVAMI</a:t>
              </a:r>
              <a:endParaRPr lang="ru-RU" sz="4000" dirty="0"/>
            </a:p>
          </p:txBody>
        </p:sp>
      </p:grpSp>
      <p:sp>
        <p:nvSpPr>
          <p:cNvPr id="7" name="6 Metin kutusu"/>
          <p:cNvSpPr txBox="1"/>
          <p:nvPr/>
        </p:nvSpPr>
        <p:spPr>
          <a:xfrm>
            <a:off x="651164" y="2216727"/>
            <a:ext cx="10848109" cy="3139321"/>
          </a:xfrm>
          <a:prstGeom prst="rect">
            <a:avLst/>
          </a:prstGeom>
          <a:noFill/>
        </p:spPr>
        <p:txBody>
          <a:bodyPr wrap="square" rtlCol="0">
            <a:spAutoFit/>
          </a:bodyPr>
          <a:lstStyle/>
          <a:p>
            <a:pPr algn="just"/>
            <a:r>
              <a:rPr lang="tr-TR" sz="3600" dirty="0" smtClean="0"/>
              <a:t>Bu durumda denetleyici pozisyondaki yetkilinin hangi projeye ne zaman uğradığı, kaç dakika burada çalışma yaptığı, tespit ettiği aksaklıklar ile ilgili hangi raporu gönderdiği ve ne zaman buradan ayrıldığı anlık olarak saniyesinde web panele rapor edilir.</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43</a:t>
            </a:fld>
            <a:endParaRPr lang="tr-TR" dirty="0"/>
          </a:p>
        </p:txBody>
      </p:sp>
      <p:grpSp>
        <p:nvGrpSpPr>
          <p:cNvPr id="3" name="2 Grup"/>
          <p:cNvGrpSpPr/>
          <p:nvPr/>
        </p:nvGrpSpPr>
        <p:grpSpPr>
          <a:xfrm>
            <a:off x="3355081" y="378373"/>
            <a:ext cx="5725857"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HANGİ PERSONELLER İÇİN KULLANABİLİRİZ</a:t>
              </a:r>
              <a:endParaRPr lang="ru-RU" sz="4000" dirty="0"/>
            </a:p>
          </p:txBody>
        </p:sp>
      </p:grpSp>
      <p:sp>
        <p:nvSpPr>
          <p:cNvPr id="7" name="6 Metin kutusu"/>
          <p:cNvSpPr txBox="1"/>
          <p:nvPr/>
        </p:nvSpPr>
        <p:spPr>
          <a:xfrm>
            <a:off x="665018" y="2105891"/>
            <a:ext cx="10515600" cy="3139321"/>
          </a:xfrm>
          <a:prstGeom prst="rect">
            <a:avLst/>
          </a:prstGeom>
          <a:noFill/>
        </p:spPr>
        <p:txBody>
          <a:bodyPr wrap="square" rtlCol="0">
            <a:spAutoFit/>
          </a:bodyPr>
          <a:lstStyle/>
          <a:p>
            <a:pPr lvl="0" algn="just">
              <a:spcBef>
                <a:spcPct val="0"/>
              </a:spcBef>
              <a:defRPr/>
            </a:pPr>
            <a:r>
              <a:rPr lang="tr-TR" sz="3600" dirty="0" smtClean="0"/>
              <a:t>Aslında takip etmek istediğiniz, yaptığı görevi ne zaman ve hangi aralıklarla yaptığının  sonuçlarını raporlamak istediğiniz, hatta canlı konum takibi gerektiren her görevliye bu uygulamayı yükletmelisiniz.</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44</a:t>
            </a:fld>
            <a:endParaRPr lang="tr-TR" dirty="0"/>
          </a:p>
        </p:txBody>
      </p:sp>
      <p:grpSp>
        <p:nvGrpSpPr>
          <p:cNvPr id="3" name="2 Grup"/>
          <p:cNvGrpSpPr/>
          <p:nvPr/>
        </p:nvGrpSpPr>
        <p:grpSpPr>
          <a:xfrm>
            <a:off x="3355081" y="378373"/>
            <a:ext cx="5725857"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NE FAYDA SAGLADIK</a:t>
              </a:r>
              <a:endParaRPr lang="ru-RU" sz="4000" dirty="0"/>
            </a:p>
          </p:txBody>
        </p:sp>
      </p:grpSp>
      <p:sp>
        <p:nvSpPr>
          <p:cNvPr id="7" name="6 Metin kutusu"/>
          <p:cNvSpPr txBox="1"/>
          <p:nvPr/>
        </p:nvSpPr>
        <p:spPr>
          <a:xfrm>
            <a:off x="692727" y="2133600"/>
            <a:ext cx="10487891" cy="4524315"/>
          </a:xfrm>
          <a:prstGeom prst="rect">
            <a:avLst/>
          </a:prstGeom>
          <a:noFill/>
        </p:spPr>
        <p:txBody>
          <a:bodyPr wrap="square" rtlCol="0">
            <a:spAutoFit/>
          </a:bodyPr>
          <a:lstStyle/>
          <a:p>
            <a:pPr algn="just">
              <a:spcBef>
                <a:spcPct val="0"/>
              </a:spcBef>
              <a:buFont typeface="Arial" pitchFamily="34" charset="0"/>
              <a:buChar char="•"/>
              <a:defRPr/>
            </a:pPr>
            <a:r>
              <a:rPr lang="tr-TR" sz="3600" dirty="0" smtClean="0"/>
              <a:t> Personeller psikolojik baskı altında kalmadan çalışacak,</a:t>
            </a:r>
          </a:p>
          <a:p>
            <a:pPr algn="just">
              <a:spcBef>
                <a:spcPct val="0"/>
              </a:spcBef>
              <a:buFont typeface="Arial" pitchFamily="34" charset="0"/>
              <a:buChar char="•"/>
              <a:defRPr/>
            </a:pPr>
            <a:r>
              <a:rPr lang="tr-TR" sz="3600" dirty="0" smtClean="0"/>
              <a:t> Vardiya ve turların sistem atması nedeniyle sistem atıyor gibi algısıyla, görevini tam yapması sağlanacaktır.</a:t>
            </a:r>
          </a:p>
          <a:p>
            <a:pPr algn="just">
              <a:spcBef>
                <a:spcPct val="0"/>
              </a:spcBef>
              <a:buFont typeface="Arial" pitchFamily="34" charset="0"/>
              <a:buChar char="•"/>
              <a:defRPr/>
            </a:pPr>
            <a:r>
              <a:rPr lang="tr-TR" sz="3600" dirty="0" smtClean="0"/>
              <a:t> İş verimliliği artacak, bu sayede etkin güvenlik ortamıyla  müşteri memnuniyeti  sağlanacaktır.</a:t>
            </a:r>
          </a:p>
          <a:p>
            <a:pPr algn="just"/>
            <a:endParaRPr lang="tr-TR" sz="3600"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45</a:t>
            </a:fld>
            <a:endParaRPr lang="tr-TR" dirty="0"/>
          </a:p>
        </p:txBody>
      </p:sp>
      <p:grpSp>
        <p:nvGrpSpPr>
          <p:cNvPr id="3" name="2 Grup"/>
          <p:cNvGrpSpPr/>
          <p:nvPr/>
        </p:nvGrpSpPr>
        <p:grpSpPr>
          <a:xfrm>
            <a:off x="3355081" y="378373"/>
            <a:ext cx="5725857"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NE FAYDA SAGLADIK</a:t>
              </a:r>
              <a:endParaRPr lang="ru-RU" sz="4000" dirty="0"/>
            </a:p>
          </p:txBody>
        </p:sp>
      </p:grpSp>
      <p:sp>
        <p:nvSpPr>
          <p:cNvPr id="7" name="6 Metin kutusu"/>
          <p:cNvSpPr txBox="1"/>
          <p:nvPr/>
        </p:nvSpPr>
        <p:spPr>
          <a:xfrm>
            <a:off x="512618" y="2216727"/>
            <a:ext cx="10889673" cy="3693319"/>
          </a:xfrm>
          <a:prstGeom prst="rect">
            <a:avLst/>
          </a:prstGeom>
          <a:noFill/>
        </p:spPr>
        <p:txBody>
          <a:bodyPr wrap="square" rtlCol="0">
            <a:spAutoFit/>
          </a:bodyPr>
          <a:lstStyle/>
          <a:p>
            <a:pPr algn="just">
              <a:buFont typeface="Arial" pitchFamily="34" charset="0"/>
              <a:buChar char="•"/>
            </a:pPr>
            <a:r>
              <a:rPr lang="tr-TR" sz="3600" dirty="0" smtClean="0"/>
              <a:t> Bu sayede işini istenilen şekilde yapmayan verimsiz personeller ile ilgili doğru idari kararlar almak kolaylaşacaktır. Gerektiğinde yasal dayanak teşkil edeceğinden şirket görevinin gereklerine uyumlu çalışmayanlarla ilgili olarak iş feshi yapılması halinde  mali kayba uğramayacaktır.</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lIns="72201" tIns="36101" rIns="72201" bIns="36101"/>
          <a:lstStyle/>
          <a:p>
            <a:fld id="{274E9BEF-D2C0-4C57-82A7-312618453734}" type="slidenum">
              <a:rPr lang="tr-TR" smtClean="0"/>
              <a:pPr/>
              <a:t>46</a:t>
            </a:fld>
            <a:endParaRPr lang="tr-TR" dirty="0"/>
          </a:p>
        </p:txBody>
      </p:sp>
      <p:grpSp>
        <p:nvGrpSpPr>
          <p:cNvPr id="3" name="2 Grup"/>
          <p:cNvGrpSpPr/>
          <p:nvPr/>
        </p:nvGrpSpPr>
        <p:grpSpPr>
          <a:xfrm>
            <a:off x="2402580" y="359323"/>
            <a:ext cx="7331970" cy="1236451"/>
            <a:chOff x="4519100" y="3976"/>
            <a:chExt cx="1950362" cy="975181"/>
          </a:xfrm>
        </p:grpSpPr>
        <p:sp>
          <p:nvSpPr>
            <p:cNvPr id="4" name="3 Yuvarlatılmış Dikdörtgen"/>
            <p:cNvSpPr/>
            <p:nvPr/>
          </p:nvSpPr>
          <p:spPr>
            <a:xfrm>
              <a:off x="4519100" y="3976"/>
              <a:ext cx="1950362" cy="975181"/>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 name="Yuvarlatılmış Dikdörtgen 4"/>
            <p:cNvSpPr/>
            <p:nvPr/>
          </p:nvSpPr>
          <p:spPr>
            <a:xfrm>
              <a:off x="4566704" y="51580"/>
              <a:ext cx="1855154" cy="879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552">
                <a:lnSpc>
                  <a:spcPct val="90000"/>
                </a:lnSpc>
                <a:spcBef>
                  <a:spcPct val="0"/>
                </a:spcBef>
                <a:spcAft>
                  <a:spcPct val="35000"/>
                </a:spcAft>
              </a:pPr>
              <a:r>
                <a:rPr lang="tr-TR" sz="4000" dirty="0" smtClean="0"/>
                <a:t>SONUÇ OLARAK</a:t>
              </a:r>
              <a:endParaRPr lang="ru-RU" sz="4000" dirty="0"/>
            </a:p>
          </p:txBody>
        </p:sp>
      </p:grpSp>
      <p:sp>
        <p:nvSpPr>
          <p:cNvPr id="7" name="6 Metin kutusu"/>
          <p:cNvSpPr txBox="1"/>
          <p:nvPr/>
        </p:nvSpPr>
        <p:spPr>
          <a:xfrm>
            <a:off x="748145" y="1759528"/>
            <a:ext cx="10529455" cy="5632311"/>
          </a:xfrm>
          <a:prstGeom prst="rect">
            <a:avLst/>
          </a:prstGeom>
          <a:noFill/>
        </p:spPr>
        <p:txBody>
          <a:bodyPr wrap="square" rtlCol="0">
            <a:spAutoFit/>
          </a:bodyPr>
          <a:lstStyle/>
          <a:p>
            <a:pPr algn="just">
              <a:spcBef>
                <a:spcPct val="0"/>
              </a:spcBef>
              <a:buFont typeface="Arial" pitchFamily="34" charset="0"/>
              <a:buChar char="•"/>
              <a:defRPr/>
            </a:pPr>
            <a:r>
              <a:rPr lang="tr-TR" sz="3600" dirty="0" smtClean="0"/>
              <a:t> Şirketin varsa,</a:t>
            </a:r>
          </a:p>
          <a:p>
            <a:pPr algn="just">
              <a:spcBef>
                <a:spcPct val="0"/>
              </a:spcBef>
              <a:buFont typeface="Arial" pitchFamily="34" charset="0"/>
              <a:buChar char="•"/>
              <a:defRPr/>
            </a:pPr>
            <a:r>
              <a:rPr lang="tr-TR" sz="3600" dirty="0" smtClean="0"/>
              <a:t> Şirketi yönetmenin, </a:t>
            </a:r>
          </a:p>
          <a:p>
            <a:pPr algn="just">
              <a:spcBef>
                <a:spcPct val="0"/>
              </a:spcBef>
              <a:buFont typeface="Arial" pitchFamily="34" charset="0"/>
              <a:buChar char="•"/>
              <a:defRPr/>
            </a:pPr>
            <a:r>
              <a:rPr lang="tr-TR" sz="3600" dirty="0" smtClean="0"/>
              <a:t> Personeli etkin kılmanın,</a:t>
            </a:r>
          </a:p>
          <a:p>
            <a:pPr algn="just">
              <a:spcBef>
                <a:spcPct val="0"/>
              </a:spcBef>
              <a:buFont typeface="Arial" pitchFamily="34" charset="0"/>
              <a:buChar char="•"/>
              <a:defRPr/>
            </a:pPr>
            <a:r>
              <a:rPr lang="tr-TR" sz="3600" dirty="0" smtClean="0"/>
              <a:t> Tam güvenlik sağlamanın,</a:t>
            </a:r>
          </a:p>
          <a:p>
            <a:pPr algn="just">
              <a:spcBef>
                <a:spcPct val="0"/>
              </a:spcBef>
              <a:buFont typeface="Arial" pitchFamily="34" charset="0"/>
              <a:buChar char="•"/>
              <a:defRPr/>
            </a:pPr>
            <a:r>
              <a:rPr lang="tr-TR" sz="3600" dirty="0" smtClean="0"/>
              <a:t> Müşterileriniz memnun etmenin,</a:t>
            </a:r>
          </a:p>
          <a:p>
            <a:pPr algn="just">
              <a:spcBef>
                <a:spcPct val="0"/>
              </a:spcBef>
              <a:buFont typeface="Arial" pitchFamily="34" charset="0"/>
              <a:buChar char="•"/>
              <a:defRPr/>
            </a:pPr>
            <a:r>
              <a:rPr lang="tr-TR" sz="3600" dirty="0" smtClean="0"/>
              <a:t> Bu sayede proje kaybına uğramamanın,</a:t>
            </a:r>
          </a:p>
          <a:p>
            <a:pPr algn="just">
              <a:spcBef>
                <a:spcPct val="0"/>
              </a:spcBef>
              <a:buFont typeface="Arial" pitchFamily="34" charset="0"/>
              <a:buChar char="•"/>
              <a:defRPr/>
            </a:pPr>
            <a:r>
              <a:rPr lang="tr-TR" sz="3600" dirty="0" smtClean="0"/>
              <a:t> Yüksek maliyetlere boğulmadan uygun tekliflerle yeni proje kazanmanın yolu</a:t>
            </a:r>
          </a:p>
          <a:p>
            <a:pPr algn="just">
              <a:spcBef>
                <a:spcPct val="0"/>
              </a:spcBef>
              <a:defRPr/>
            </a:pPr>
            <a:endParaRPr lang="tr-TR" sz="3600" dirty="0" smtClean="0"/>
          </a:p>
          <a:p>
            <a:pPr algn="just"/>
            <a:endParaRPr lang="tr-TR" sz="3600"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8" name="TextBox 37"/>
          <p:cNvSpPr txBox="1"/>
          <p:nvPr/>
        </p:nvSpPr>
        <p:spPr>
          <a:xfrm>
            <a:off x="83333" y="80028"/>
            <a:ext cx="641684" cy="369320"/>
          </a:xfrm>
          <a:prstGeom prst="rect">
            <a:avLst/>
          </a:prstGeom>
          <a:noFill/>
        </p:spPr>
        <p:txBody>
          <a:bodyPr wrap="square" lIns="91428" tIns="45714" rIns="91428" bIns="45714" rtlCol="0">
            <a:spAutoFit/>
          </a:bodyPr>
          <a:lstStyle/>
          <a:p>
            <a:pPr algn="ctr"/>
            <a:r>
              <a:rPr lang="tr-TR" dirty="0" smtClean="0">
                <a:latin typeface="Montserrat" panose="00000500000000000000" pitchFamily="50" charset="0"/>
              </a:rPr>
              <a:t>22</a:t>
            </a:r>
            <a:endParaRPr lang="ru-RU" dirty="0">
              <a:latin typeface="Raleway" panose="020B0803030101060003" pitchFamily="34" charset="-52"/>
            </a:endParaRPr>
          </a:p>
        </p:txBody>
      </p:sp>
      <p:sp>
        <p:nvSpPr>
          <p:cNvPr id="30" name="TextBox 29"/>
          <p:cNvSpPr txBox="1"/>
          <p:nvPr/>
        </p:nvSpPr>
        <p:spPr>
          <a:xfrm>
            <a:off x="3370614" y="480870"/>
            <a:ext cx="4948935" cy="1200316"/>
          </a:xfrm>
          <a:prstGeom prst="rect">
            <a:avLst/>
          </a:prstGeom>
          <a:noFill/>
          <a:effectLst>
            <a:outerShdw blurRad="50800" dist="38100" dir="2700000" algn="tl" rotWithShape="0">
              <a:prstClr val="black">
                <a:alpha val="40000"/>
              </a:prstClr>
            </a:outerShdw>
          </a:effectLst>
        </p:spPr>
        <p:txBody>
          <a:bodyPr wrap="square" lIns="91428" tIns="45714" rIns="91428" bIns="45714" rtlCol="0">
            <a:spAutoFit/>
          </a:bodyPr>
          <a:lstStyle/>
          <a:p>
            <a:pPr algn="ctr"/>
            <a:r>
              <a:rPr lang="tr-TR" sz="3600" dirty="0" smtClean="0">
                <a:solidFill>
                  <a:schemeClr val="accent5">
                    <a:lumMod val="75000"/>
                  </a:schemeClr>
                </a:solidFill>
                <a:latin typeface="Raleway" panose="020B0803030101060003" pitchFamily="34" charset="-52"/>
              </a:rPr>
              <a:t>ÇALIŞMA PROSEDÜRÜMÜZ</a:t>
            </a:r>
            <a:endParaRPr lang="ru-RU" sz="3600" dirty="0">
              <a:solidFill>
                <a:schemeClr val="accent5">
                  <a:lumMod val="75000"/>
                </a:schemeClr>
              </a:solidFill>
              <a:latin typeface="Raleway" panose="020B0803030101060003" pitchFamily="34" charset="-52"/>
            </a:endParaRPr>
          </a:p>
        </p:txBody>
      </p:sp>
      <p:graphicFrame>
        <p:nvGraphicFramePr>
          <p:cNvPr id="8" name="Схема 7"/>
          <p:cNvGraphicFramePr/>
          <p:nvPr>
            <p:extLst>
              <p:ext uri="{D42A27DB-BD31-4B8C-83A1-F6EECF244321}">
                <p14:modId xmlns="" xmlns:p14="http://schemas.microsoft.com/office/powerpoint/2010/main" val="2307678541"/>
              </p:ext>
            </p:extLst>
          </p:nvPr>
        </p:nvGraphicFramePr>
        <p:xfrm>
          <a:off x="2259032" y="1794247"/>
          <a:ext cx="7673934" cy="4435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7" name="TextBox 36"/>
          <p:cNvSpPr txBox="1"/>
          <p:nvPr/>
        </p:nvSpPr>
        <p:spPr>
          <a:xfrm>
            <a:off x="7790383" y="1794247"/>
            <a:ext cx="2253028" cy="659656"/>
          </a:xfrm>
          <a:prstGeom prst="rect">
            <a:avLst/>
          </a:prstGeom>
          <a:noFill/>
        </p:spPr>
        <p:txBody>
          <a:bodyPr wrap="square" lIns="91428" tIns="45714" rIns="91428" bIns="45714" rtlCol="0">
            <a:spAutoFit/>
          </a:bodyPr>
          <a:lstStyle/>
          <a:p>
            <a:pPr>
              <a:lnSpc>
                <a:spcPct val="150000"/>
              </a:lnSpc>
            </a:pPr>
            <a:r>
              <a:rPr lang="en-US" sz="2800" dirty="0">
                <a:solidFill>
                  <a:schemeClr val="accent5">
                    <a:lumMod val="20000"/>
                    <a:lumOff val="80000"/>
                  </a:schemeClr>
                </a:solidFill>
                <a:latin typeface="Raleway" panose="020B0803030101060003" pitchFamily="34" charset="-52"/>
              </a:rPr>
              <a:t>01 </a:t>
            </a:r>
            <a:r>
              <a:rPr lang="tr-TR" sz="2800" dirty="0" smtClean="0">
                <a:solidFill>
                  <a:schemeClr val="accent5">
                    <a:lumMod val="75000"/>
                  </a:schemeClr>
                </a:solidFill>
                <a:latin typeface="Raleway" panose="020B0803030101060003" pitchFamily="34" charset="-52"/>
              </a:rPr>
              <a:t>TANITIM</a:t>
            </a:r>
            <a:endParaRPr lang="ru-RU" sz="2800" dirty="0">
              <a:solidFill>
                <a:schemeClr val="accent5">
                  <a:lumMod val="75000"/>
                </a:schemeClr>
              </a:solidFill>
              <a:latin typeface="Raleway" panose="020B0803030101060003" pitchFamily="34" charset="-52"/>
            </a:endParaRPr>
          </a:p>
        </p:txBody>
      </p:sp>
      <p:sp>
        <p:nvSpPr>
          <p:cNvPr id="42" name="Овал 41"/>
          <p:cNvSpPr/>
          <p:nvPr/>
        </p:nvSpPr>
        <p:spPr>
          <a:xfrm>
            <a:off x="7441560" y="2253413"/>
            <a:ext cx="136683" cy="136683"/>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ru-RU"/>
          </a:p>
        </p:txBody>
      </p:sp>
      <p:sp>
        <p:nvSpPr>
          <p:cNvPr id="43" name="TextBox 42"/>
          <p:cNvSpPr txBox="1"/>
          <p:nvPr/>
        </p:nvSpPr>
        <p:spPr>
          <a:xfrm>
            <a:off x="9224635" y="3060240"/>
            <a:ext cx="2967366" cy="1184415"/>
          </a:xfrm>
          <a:prstGeom prst="rect">
            <a:avLst/>
          </a:prstGeom>
          <a:noFill/>
        </p:spPr>
        <p:txBody>
          <a:bodyPr wrap="square" lIns="91428" tIns="45714" rIns="91428" bIns="45714" rtlCol="0">
            <a:spAutoFit/>
          </a:bodyPr>
          <a:lstStyle/>
          <a:p>
            <a:pPr>
              <a:lnSpc>
                <a:spcPct val="150000"/>
              </a:lnSpc>
            </a:pPr>
            <a:r>
              <a:rPr lang="tr-TR" sz="2800" dirty="0" smtClean="0">
                <a:solidFill>
                  <a:schemeClr val="accent5">
                    <a:lumMod val="75000"/>
                  </a:schemeClr>
                </a:solidFill>
                <a:latin typeface="Raleway" panose="020B0803030101060003" pitchFamily="34" charset="-52"/>
              </a:rPr>
              <a:t>02 </a:t>
            </a:r>
            <a:r>
              <a:rPr lang="tr-TR" sz="2200" dirty="0" smtClean="0">
                <a:solidFill>
                  <a:schemeClr val="accent5">
                    <a:lumMod val="75000"/>
                  </a:schemeClr>
                </a:solidFill>
                <a:latin typeface="Raleway" panose="020B0803030101060003" pitchFamily="34" charset="-52"/>
              </a:rPr>
              <a:t>TEKLİF </a:t>
            </a:r>
            <a:r>
              <a:rPr lang="tr-TR" sz="2200" i="1" dirty="0" smtClean="0">
                <a:solidFill>
                  <a:schemeClr val="accent5">
                    <a:lumMod val="75000"/>
                  </a:schemeClr>
                </a:solidFill>
                <a:latin typeface="Raleway" panose="020B0803030101060003" pitchFamily="34" charset="-52"/>
              </a:rPr>
              <a:t>VERME</a:t>
            </a:r>
            <a:r>
              <a:rPr lang="tr-TR" sz="2200" dirty="0" smtClean="0">
                <a:solidFill>
                  <a:schemeClr val="accent5">
                    <a:lumMod val="75000"/>
                  </a:schemeClr>
                </a:solidFill>
                <a:latin typeface="Raleway" panose="020B0803030101060003" pitchFamily="34" charset="-52"/>
              </a:rPr>
              <a:t> VE DEĞERLENDİRME</a:t>
            </a:r>
            <a:endParaRPr lang="ru-RU" sz="2200" dirty="0">
              <a:solidFill>
                <a:schemeClr val="accent5">
                  <a:lumMod val="75000"/>
                </a:schemeClr>
              </a:solidFill>
              <a:latin typeface="Raleway" panose="020B0803030101060003" pitchFamily="34" charset="-52"/>
            </a:endParaRPr>
          </a:p>
        </p:txBody>
      </p:sp>
      <p:sp>
        <p:nvSpPr>
          <p:cNvPr id="48" name="Овал 47"/>
          <p:cNvSpPr/>
          <p:nvPr/>
        </p:nvSpPr>
        <p:spPr>
          <a:xfrm>
            <a:off x="9082458" y="3525056"/>
            <a:ext cx="136683" cy="136683"/>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ru-RU"/>
          </a:p>
        </p:txBody>
      </p:sp>
      <p:sp>
        <p:nvSpPr>
          <p:cNvPr id="49" name="TextBox 48"/>
          <p:cNvSpPr txBox="1"/>
          <p:nvPr/>
        </p:nvSpPr>
        <p:spPr>
          <a:xfrm>
            <a:off x="8878136" y="5164832"/>
            <a:ext cx="2874153" cy="659656"/>
          </a:xfrm>
          <a:prstGeom prst="rect">
            <a:avLst/>
          </a:prstGeom>
          <a:noFill/>
        </p:spPr>
        <p:txBody>
          <a:bodyPr wrap="square" lIns="91428" tIns="45714" rIns="91428" bIns="45714" rtlCol="0">
            <a:spAutoFit/>
          </a:bodyPr>
          <a:lstStyle/>
          <a:p>
            <a:pPr>
              <a:lnSpc>
                <a:spcPct val="150000"/>
              </a:lnSpc>
            </a:pPr>
            <a:r>
              <a:rPr lang="en-US" sz="2800" dirty="0">
                <a:solidFill>
                  <a:schemeClr val="accent5">
                    <a:lumMod val="75000"/>
                  </a:schemeClr>
                </a:solidFill>
                <a:latin typeface="Raleway" panose="020B0803030101060003" pitchFamily="34" charset="-52"/>
              </a:rPr>
              <a:t>03 </a:t>
            </a:r>
            <a:r>
              <a:rPr lang="tr-TR" sz="2800" dirty="0" smtClean="0">
                <a:solidFill>
                  <a:schemeClr val="accent5">
                    <a:lumMod val="75000"/>
                  </a:schemeClr>
                </a:solidFill>
                <a:latin typeface="Raleway" panose="020B0803030101060003" pitchFamily="34" charset="-52"/>
              </a:rPr>
              <a:t>SÖZLEŞME</a:t>
            </a:r>
            <a:endParaRPr lang="ru-RU" sz="2800" dirty="0">
              <a:solidFill>
                <a:schemeClr val="accent5">
                  <a:lumMod val="75000"/>
                </a:schemeClr>
              </a:solidFill>
              <a:latin typeface="Raleway" panose="020B0803030101060003" pitchFamily="34" charset="-52"/>
            </a:endParaRPr>
          </a:p>
        </p:txBody>
      </p:sp>
      <p:sp>
        <p:nvSpPr>
          <p:cNvPr id="51" name="Овал 50"/>
          <p:cNvSpPr/>
          <p:nvPr/>
        </p:nvSpPr>
        <p:spPr>
          <a:xfrm>
            <a:off x="8529313" y="5651087"/>
            <a:ext cx="136683" cy="136683"/>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ru-RU"/>
          </a:p>
        </p:txBody>
      </p:sp>
      <p:sp>
        <p:nvSpPr>
          <p:cNvPr id="52" name="TextBox 51"/>
          <p:cNvSpPr txBox="1"/>
          <p:nvPr/>
        </p:nvSpPr>
        <p:spPr>
          <a:xfrm>
            <a:off x="1" y="4748919"/>
            <a:ext cx="3102963" cy="1477315"/>
          </a:xfrm>
          <a:prstGeom prst="rect">
            <a:avLst/>
          </a:prstGeom>
          <a:noFill/>
        </p:spPr>
        <p:txBody>
          <a:bodyPr wrap="square" lIns="91428" tIns="45714" rIns="91428" bIns="45714" rtlCol="0">
            <a:spAutoFit/>
          </a:bodyPr>
          <a:lstStyle/>
          <a:p>
            <a:pPr algn="r">
              <a:lnSpc>
                <a:spcPct val="150000"/>
              </a:lnSpc>
            </a:pPr>
            <a:r>
              <a:rPr lang="en-US" sz="2000" dirty="0">
                <a:solidFill>
                  <a:schemeClr val="accent5">
                    <a:lumMod val="75000"/>
                  </a:schemeClr>
                </a:solidFill>
                <a:latin typeface="Raleway" panose="020B0803030101060003" pitchFamily="34" charset="-52"/>
              </a:rPr>
              <a:t>04 </a:t>
            </a:r>
            <a:r>
              <a:rPr lang="tr-TR" sz="2000" dirty="0" smtClean="0">
                <a:solidFill>
                  <a:schemeClr val="accent5">
                    <a:lumMod val="75000"/>
                  </a:schemeClr>
                </a:solidFill>
                <a:latin typeface="Raleway" panose="020B0803030101060003" pitchFamily="34" charset="-52"/>
              </a:rPr>
              <a:t>GÜVENLİK TEKNOLOJİLERİ KURULUM VE EĞİTİM</a:t>
            </a:r>
            <a:endParaRPr lang="ru-RU" sz="2000" dirty="0">
              <a:solidFill>
                <a:schemeClr val="accent5">
                  <a:lumMod val="75000"/>
                </a:schemeClr>
              </a:solidFill>
              <a:latin typeface="Raleway" panose="020B0803030101060003" pitchFamily="34" charset="-52"/>
            </a:endParaRPr>
          </a:p>
        </p:txBody>
      </p:sp>
      <p:sp>
        <p:nvSpPr>
          <p:cNvPr id="54" name="Овал 53"/>
          <p:cNvSpPr/>
          <p:nvPr/>
        </p:nvSpPr>
        <p:spPr>
          <a:xfrm>
            <a:off x="3496117" y="5651087"/>
            <a:ext cx="136683" cy="136683"/>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ru-RU"/>
          </a:p>
        </p:txBody>
      </p:sp>
      <p:sp>
        <p:nvSpPr>
          <p:cNvPr id="55" name="TextBox 54"/>
          <p:cNvSpPr txBox="1"/>
          <p:nvPr/>
        </p:nvSpPr>
        <p:spPr>
          <a:xfrm>
            <a:off x="419725" y="3060239"/>
            <a:ext cx="2172416" cy="578608"/>
          </a:xfrm>
          <a:prstGeom prst="rect">
            <a:avLst/>
          </a:prstGeom>
          <a:noFill/>
        </p:spPr>
        <p:txBody>
          <a:bodyPr wrap="square" lIns="91428" tIns="45714" rIns="91428" bIns="45714" rtlCol="0">
            <a:spAutoFit/>
          </a:bodyPr>
          <a:lstStyle/>
          <a:p>
            <a:pPr algn="r">
              <a:lnSpc>
                <a:spcPct val="150000"/>
              </a:lnSpc>
            </a:pPr>
            <a:r>
              <a:rPr lang="en-US" sz="2400" dirty="0">
                <a:solidFill>
                  <a:schemeClr val="accent5">
                    <a:lumMod val="75000"/>
                  </a:schemeClr>
                </a:solidFill>
                <a:latin typeface="Raleway" panose="020B0803030101060003" pitchFamily="34" charset="-52"/>
              </a:rPr>
              <a:t>05 </a:t>
            </a:r>
            <a:r>
              <a:rPr lang="tr-TR" sz="2400" dirty="0" smtClean="0">
                <a:solidFill>
                  <a:schemeClr val="accent5">
                    <a:lumMod val="75000"/>
                  </a:schemeClr>
                </a:solidFill>
                <a:latin typeface="Raleway" panose="020B0803030101060003" pitchFamily="34" charset="-52"/>
              </a:rPr>
              <a:t>START</a:t>
            </a:r>
            <a:endParaRPr lang="ru-RU" sz="2400" dirty="0">
              <a:solidFill>
                <a:schemeClr val="accent5">
                  <a:lumMod val="75000"/>
                </a:schemeClr>
              </a:solidFill>
              <a:latin typeface="Raleway" panose="020B0803030101060003" pitchFamily="34" charset="-52"/>
            </a:endParaRPr>
          </a:p>
        </p:txBody>
      </p:sp>
      <p:sp>
        <p:nvSpPr>
          <p:cNvPr id="57" name="Овал 56"/>
          <p:cNvSpPr/>
          <p:nvPr/>
        </p:nvSpPr>
        <p:spPr>
          <a:xfrm>
            <a:off x="2809234" y="3512703"/>
            <a:ext cx="136683" cy="136683"/>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ru-RU"/>
          </a:p>
        </p:txBody>
      </p:sp>
    </p:spTree>
    <p:extLst>
      <p:ext uri="{BB962C8B-B14F-4D97-AF65-F5344CB8AC3E}">
        <p14:creationId xmlns="" xmlns:p14="http://schemas.microsoft.com/office/powerpoint/2010/main" val="398428297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1+#ppt_w/2"/>
                                          </p:val>
                                        </p:tav>
                                        <p:tav tm="100000">
                                          <p:val>
                                            <p:strVal val="#ppt_x"/>
                                          </p:val>
                                        </p:tav>
                                      </p:tavLst>
                                    </p:anim>
                                    <p:anim calcmode="lin" valueType="num">
                                      <p:cBhvr additive="base">
                                        <p:cTn id="14"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1+#ppt_w/2"/>
                                          </p:val>
                                        </p:tav>
                                        <p:tav tm="100000">
                                          <p:val>
                                            <p:strVal val="#ppt_x"/>
                                          </p:val>
                                        </p:tav>
                                      </p:tavLst>
                                    </p:anim>
                                    <p:anim calcmode="lin" valueType="num">
                                      <p:cBhvr additive="base">
                                        <p:cTn id="25"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left)">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500" fill="hold"/>
                                        <p:tgtEl>
                                          <p:spTgt spid="54"/>
                                        </p:tgtEl>
                                        <p:attrNameLst>
                                          <p:attrName>ppt_x</p:attrName>
                                        </p:attrNameLst>
                                      </p:cBhvr>
                                      <p:tavLst>
                                        <p:tav tm="0">
                                          <p:val>
                                            <p:strVal val="#ppt_x"/>
                                          </p:val>
                                        </p:tav>
                                        <p:tav tm="100000">
                                          <p:val>
                                            <p:strVal val="#ppt_x"/>
                                          </p:val>
                                        </p:tav>
                                      </p:tavLst>
                                    </p:anim>
                                    <p:anim calcmode="lin" valueType="num">
                                      <p:cBhvr additive="base">
                                        <p:cTn id="4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left)">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fill="hold"/>
                                        <p:tgtEl>
                                          <p:spTgt spid="57"/>
                                        </p:tgtEl>
                                        <p:attrNameLst>
                                          <p:attrName>ppt_x</p:attrName>
                                        </p:attrNameLst>
                                      </p:cBhvr>
                                      <p:tavLst>
                                        <p:tav tm="0">
                                          <p:val>
                                            <p:strVal val="0-#ppt_w/2"/>
                                          </p:val>
                                        </p:tav>
                                        <p:tav tm="100000">
                                          <p:val>
                                            <p:strVal val="#ppt_x"/>
                                          </p:val>
                                        </p:tav>
                                      </p:tavLst>
                                    </p:anim>
                                    <p:anim calcmode="lin" valueType="num">
                                      <p:cBhvr additive="base">
                                        <p:cTn id="58"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0"/>
      <p:bldP spid="42" grpId="0" animBg="1"/>
      <p:bldP spid="43" grpId="0"/>
      <p:bldP spid="48" grpId="0" animBg="1"/>
      <p:bldP spid="49" grpId="0"/>
      <p:bldP spid="51" grpId="0" animBg="1"/>
      <p:bldP spid="52" grpId="0"/>
      <p:bldP spid="54" grpId="0" animBg="1"/>
      <p:bldP spid="55" grpId="0"/>
      <p:bldP spid="5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12" name="TextBox 47"/>
          <p:cNvSpPr txBox="1"/>
          <p:nvPr/>
        </p:nvSpPr>
        <p:spPr>
          <a:xfrm>
            <a:off x="3524251" y="5473018"/>
            <a:ext cx="5543549" cy="1384982"/>
          </a:xfrm>
          <a:prstGeom prst="rect">
            <a:avLst/>
          </a:prstGeom>
          <a:noFill/>
        </p:spPr>
        <p:txBody>
          <a:bodyPr wrap="square" lIns="91428" tIns="45714" rIns="91428" bIns="45714" rtlCol="0">
            <a:spAutoFit/>
          </a:bodyPr>
          <a:lstStyle/>
          <a:p>
            <a:pPr algn="ctr"/>
            <a:r>
              <a:rPr lang="tr-TR" sz="2800" spc="300" dirty="0" smtClean="0">
                <a:latin typeface="Raleway" panose="020B0803030101060003" pitchFamily="34" charset="-52"/>
              </a:rPr>
              <a:t>www.</a:t>
            </a:r>
            <a:r>
              <a:rPr lang="tr-TR" sz="2800" spc="300" dirty="0" err="1" smtClean="0">
                <a:latin typeface="Raleway" panose="020B0803030101060003" pitchFamily="34" charset="-52"/>
              </a:rPr>
              <a:t>erbeyguvenlik</a:t>
            </a:r>
            <a:r>
              <a:rPr lang="tr-TR" sz="2800" spc="300" dirty="0" smtClean="0">
                <a:latin typeface="Raleway" panose="020B0803030101060003" pitchFamily="34" charset="-52"/>
              </a:rPr>
              <a:t>.com.tr</a:t>
            </a:r>
          </a:p>
          <a:p>
            <a:pPr algn="ctr"/>
            <a:endParaRPr lang="ru-RU" sz="2800" spc="300" dirty="0" smtClean="0">
              <a:latin typeface="Raleway" panose="020B0803030101060003" pitchFamily="34" charset="-52"/>
            </a:endParaRPr>
          </a:p>
          <a:p>
            <a:pPr algn="ctr"/>
            <a:endParaRPr lang="ru-RU" sz="2800" spc="300" dirty="0">
              <a:latin typeface="Raleway" panose="020B0803030101060003" pitchFamily="34" charset="-52"/>
            </a:endParaRPr>
          </a:p>
        </p:txBody>
      </p:sp>
      <p:sp>
        <p:nvSpPr>
          <p:cNvPr id="18" name="TextBox 47"/>
          <p:cNvSpPr txBox="1"/>
          <p:nvPr/>
        </p:nvSpPr>
        <p:spPr>
          <a:xfrm>
            <a:off x="6477001" y="6019800"/>
            <a:ext cx="4924926" cy="523208"/>
          </a:xfrm>
          <a:prstGeom prst="rect">
            <a:avLst/>
          </a:prstGeom>
          <a:noFill/>
        </p:spPr>
        <p:txBody>
          <a:bodyPr wrap="square" lIns="91428" tIns="45714" rIns="91428" bIns="45714" rtlCol="0">
            <a:spAutoFit/>
          </a:bodyPr>
          <a:lstStyle/>
          <a:p>
            <a:pPr algn="ctr"/>
            <a:r>
              <a:rPr lang="tr-TR" sz="2800" spc="300" dirty="0" smtClean="0">
                <a:latin typeface="Raleway" panose="020B0803030101060003" pitchFamily="34" charset="-52"/>
              </a:rPr>
              <a:t>www.</a:t>
            </a:r>
            <a:r>
              <a:rPr lang="tr-TR" sz="2800" spc="300" dirty="0" err="1" smtClean="0">
                <a:latin typeface="Raleway" panose="020B0803030101060003" pitchFamily="34" charset="-52"/>
              </a:rPr>
              <a:t>korumatakip</a:t>
            </a:r>
            <a:r>
              <a:rPr lang="tr-TR" sz="2800" spc="300" dirty="0" smtClean="0">
                <a:latin typeface="Raleway" panose="020B0803030101060003" pitchFamily="34" charset="-52"/>
              </a:rPr>
              <a:t>.com</a:t>
            </a:r>
            <a:endParaRPr lang="ru-RU" sz="2800" spc="300" dirty="0">
              <a:latin typeface="Raleway" panose="020B0803030101060003" pitchFamily="34" charset="-52"/>
            </a:endParaRPr>
          </a:p>
        </p:txBody>
      </p:sp>
      <p:pic>
        <p:nvPicPr>
          <p:cNvPr id="2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26613" y="247650"/>
            <a:ext cx="3860137" cy="2673552"/>
          </a:xfrm>
          <a:prstGeom prst="rect">
            <a:avLst/>
          </a:prstGeom>
          <a:noFill/>
          <a:ln w="9525">
            <a:noFill/>
            <a:miter lim="800000"/>
            <a:headEnd/>
            <a:tailEnd/>
          </a:ln>
        </p:spPr>
      </p:pic>
      <p:sp>
        <p:nvSpPr>
          <p:cNvPr id="21" name="20 Metin kutusu"/>
          <p:cNvSpPr txBox="1"/>
          <p:nvPr/>
        </p:nvSpPr>
        <p:spPr>
          <a:xfrm>
            <a:off x="1524000" y="3219450"/>
            <a:ext cx="9886950" cy="1015663"/>
          </a:xfrm>
          <a:prstGeom prst="rect">
            <a:avLst/>
          </a:prstGeom>
          <a:noFill/>
        </p:spPr>
        <p:txBody>
          <a:bodyPr wrap="square" rtlCol="0">
            <a:spAutoFit/>
          </a:bodyPr>
          <a:lstStyle/>
          <a:p>
            <a:r>
              <a:rPr lang="tr-TR" sz="6000" dirty="0" smtClean="0">
                <a:latin typeface="Arial Unicode MS" pitchFamily="34" charset="-128"/>
                <a:ea typeface="Arial Unicode MS" pitchFamily="34" charset="-128"/>
                <a:cs typeface="Arial Unicode MS" pitchFamily="34" charset="-128"/>
              </a:rPr>
              <a:t>Dinlediğiniz için teşekkürler</a:t>
            </a:r>
            <a:endParaRPr lang="tr-TR" sz="6000" dirty="0">
              <a:latin typeface="Arial Unicode MS" pitchFamily="34" charset="-128"/>
              <a:ea typeface="Arial Unicode MS" pitchFamily="34" charset="-128"/>
              <a:cs typeface="Arial Unicode MS" pitchFamily="34" charset="-128"/>
            </a:endParaRPr>
          </a:p>
        </p:txBody>
      </p:sp>
      <p:sp>
        <p:nvSpPr>
          <p:cNvPr id="23" name="22 Metin kutusu"/>
          <p:cNvSpPr txBox="1"/>
          <p:nvPr/>
        </p:nvSpPr>
        <p:spPr>
          <a:xfrm>
            <a:off x="933450" y="6057781"/>
            <a:ext cx="5448300" cy="800219"/>
          </a:xfrm>
          <a:prstGeom prst="rect">
            <a:avLst/>
          </a:prstGeom>
          <a:noFill/>
        </p:spPr>
        <p:txBody>
          <a:bodyPr wrap="square" rtlCol="0">
            <a:spAutoFit/>
          </a:bodyPr>
          <a:lstStyle/>
          <a:p>
            <a:r>
              <a:rPr lang="tr-TR" sz="2800" spc="300" dirty="0" smtClean="0">
                <a:latin typeface="Raleway" panose="020B0803030101060003" pitchFamily="34" charset="-52"/>
              </a:rPr>
              <a:t>www.</a:t>
            </a:r>
            <a:r>
              <a:rPr lang="tr-TR" sz="2800" spc="300" dirty="0" err="1" smtClean="0">
                <a:latin typeface="Raleway" panose="020B0803030101060003" pitchFamily="34" charset="-52"/>
              </a:rPr>
              <a:t>ecotecnotakip</a:t>
            </a:r>
            <a:r>
              <a:rPr lang="tr-TR" sz="2800" spc="300" dirty="0" smtClean="0">
                <a:latin typeface="Raleway" panose="020B0803030101060003" pitchFamily="34" charset="-52"/>
              </a:rPr>
              <a:t>.com</a:t>
            </a:r>
          </a:p>
          <a:p>
            <a:endParaRPr lang="tr-TR" dirty="0"/>
          </a:p>
        </p:txBody>
      </p:sp>
    </p:spTree>
    <p:extLst>
      <p:ext uri="{BB962C8B-B14F-4D97-AF65-F5344CB8AC3E}">
        <p14:creationId xmlns="" xmlns:p14="http://schemas.microsoft.com/office/powerpoint/2010/main" val="120489634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13" name="TextBox 46"/>
          <p:cNvSpPr txBox="1"/>
          <p:nvPr/>
        </p:nvSpPr>
        <p:spPr>
          <a:xfrm rot="1684828">
            <a:off x="2845043" y="772577"/>
            <a:ext cx="7623397" cy="1446550"/>
          </a:xfrm>
          <a:prstGeom prst="rect">
            <a:avLst/>
          </a:prstGeom>
          <a:noFill/>
          <a:ln w="34925">
            <a:solidFill>
              <a:srgbClr val="FFFFFF"/>
            </a:solidFill>
          </a:ln>
          <a:effectLst>
            <a:glow rad="228600">
              <a:schemeClr val="accent3">
                <a:satMod val="175000"/>
                <a:alpha val="40000"/>
              </a:schemeClr>
            </a:glow>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pPr algn="ctr"/>
            <a:r>
              <a:rPr lang="tr-TR" sz="4400" dirty="0" smtClean="0">
                <a:latin typeface="Raleway" panose="020B0803030101060003" pitchFamily="34" charset="-52"/>
              </a:rPr>
              <a:t>SİZDE İZLEME MERKEZİNİZİ KURUN TAKİP EDİN</a:t>
            </a:r>
            <a:endParaRPr lang="ru-RU" sz="4400" dirty="0">
              <a:latin typeface="Raleway" panose="020B0803030101060003" pitchFamily="34" charset="-52"/>
            </a:endParaRPr>
          </a:p>
        </p:txBody>
      </p:sp>
      <p:pic>
        <p:nvPicPr>
          <p:cNvPr id="2051" name="Picture 3" descr="C:\Users\erkın arslan\Desktop\katılım raporu1.jpg"/>
          <p:cNvPicPr>
            <a:picLocks noChangeAspect="1" noChangeArrowheads="1"/>
          </p:cNvPicPr>
          <p:nvPr/>
        </p:nvPicPr>
        <p:blipFill>
          <a:blip r:embed="rId3" cstate="print"/>
          <a:srcRect/>
          <a:stretch>
            <a:fillRect/>
          </a:stretch>
        </p:blipFill>
        <p:spPr bwMode="auto">
          <a:xfrm rot="157897">
            <a:off x="7658100" y="3918982"/>
            <a:ext cx="1181100" cy="587423"/>
          </a:xfrm>
          <a:prstGeom prst="rect">
            <a:avLst/>
          </a:prstGeom>
          <a:noFill/>
          <a:scene3d>
            <a:camera prst="isometricOffAxis2Left"/>
            <a:lightRig rig="threePt" dir="t"/>
          </a:scene3d>
        </p:spPr>
      </p:pic>
      <p:pic>
        <p:nvPicPr>
          <p:cNvPr id="2052" name="Picture 4" descr="C:\Users\erkın arslan\Desktop\İZLEME MER.jpg"/>
          <p:cNvPicPr>
            <a:picLocks noChangeAspect="1" noChangeArrowheads="1"/>
          </p:cNvPicPr>
          <p:nvPr/>
        </p:nvPicPr>
        <p:blipFill>
          <a:blip r:embed="rId4" cstate="print"/>
          <a:srcRect/>
          <a:stretch>
            <a:fillRect/>
          </a:stretch>
        </p:blipFill>
        <p:spPr bwMode="auto">
          <a:xfrm>
            <a:off x="540327" y="2952859"/>
            <a:ext cx="11245273" cy="3905141"/>
          </a:xfrm>
          <a:prstGeom prst="rect">
            <a:avLst/>
          </a:prstGeom>
          <a:noFill/>
        </p:spPr>
      </p:pic>
      <p:pic>
        <p:nvPicPr>
          <p:cNvPr id="2053" name="Picture 5" descr="C:\Users\erkın arslan\Desktop\katılım raporu1.jpg"/>
          <p:cNvPicPr>
            <a:picLocks noChangeAspect="1" noChangeArrowheads="1"/>
          </p:cNvPicPr>
          <p:nvPr/>
        </p:nvPicPr>
        <p:blipFill>
          <a:blip r:embed="rId5" cstate="print"/>
          <a:srcRect/>
          <a:stretch>
            <a:fillRect/>
          </a:stretch>
        </p:blipFill>
        <p:spPr bwMode="auto">
          <a:xfrm rot="198443">
            <a:off x="8597765" y="5352601"/>
            <a:ext cx="1558065" cy="490077"/>
          </a:xfrm>
          <a:prstGeom prst="rect">
            <a:avLst/>
          </a:prstGeom>
          <a:noFill/>
        </p:spPr>
      </p:pic>
    </p:spTree>
    <p:extLst>
      <p:ext uri="{BB962C8B-B14F-4D97-AF65-F5344CB8AC3E}">
        <p14:creationId xmlns="" xmlns:p14="http://schemas.microsoft.com/office/powerpoint/2010/main" val="263048346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pic>
        <p:nvPicPr>
          <p:cNvPr id="13" name="12 Resim Yer Tutucusu" descr="takip sisyemi arayüz.jpg"/>
          <p:cNvPicPr>
            <a:picLocks noGrp="1" noChangeAspect="1"/>
          </p:cNvPicPr>
          <p:nvPr>
            <p:ph type="pic" sz="quarter" idx="10"/>
          </p:nvPr>
        </p:nvPicPr>
        <p:blipFill>
          <a:blip r:embed="rId4" cstate="print"/>
          <a:srcRect t="27500" b="27500"/>
          <a:stretch>
            <a:fillRect/>
          </a:stretch>
        </p:blipFill>
        <p:spPr>
          <a:solidFill>
            <a:schemeClr val="bg2">
              <a:lumMod val="90000"/>
            </a:schemeClr>
          </a:solidFill>
        </p:spPr>
      </p:pic>
      <p:sp>
        <p:nvSpPr>
          <p:cNvPr id="25" name="Овал 24"/>
          <p:cNvSpPr/>
          <p:nvPr/>
        </p:nvSpPr>
        <p:spPr>
          <a:xfrm>
            <a:off x="3894463" y="3360657"/>
            <a:ext cx="136683" cy="136683"/>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725017" y="3360658"/>
            <a:ext cx="136683" cy="136683"/>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11442641" y="3360657"/>
            <a:ext cx="136683" cy="136683"/>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3174766" y="4667251"/>
            <a:ext cx="6426434" cy="646331"/>
          </a:xfrm>
          <a:prstGeom prst="rect">
            <a:avLst/>
          </a:prstGeom>
          <a:noFill/>
          <a:ln>
            <a:solidFill>
              <a:srgbClr val="00B0F0"/>
            </a:solidFill>
          </a:ln>
          <a:effectLst>
            <a:outerShdw blurRad="50800" dist="38100" dir="2700000" algn="tl" rotWithShape="0">
              <a:prstClr val="black">
                <a:alpha val="40000"/>
              </a:prstClr>
            </a:outerShdw>
          </a:effectLst>
          <a:scene3d>
            <a:camera prst="perspectiveRelaxed"/>
            <a:lightRig rig="threePt" dir="t"/>
          </a:scene3d>
        </p:spPr>
        <p:txBody>
          <a:bodyPr wrap="square" rtlCol="0">
            <a:spAutoFit/>
          </a:bodyPr>
          <a:lstStyle/>
          <a:p>
            <a:pPr algn="ctr"/>
            <a:r>
              <a:rPr lang="tr-TR" sz="3600" dirty="0" smtClean="0">
                <a:solidFill>
                  <a:schemeClr val="tx1">
                    <a:lumMod val="95000"/>
                  </a:schemeClr>
                </a:solidFill>
                <a:latin typeface="Raleway" panose="020B0803030101060003" pitchFamily="34" charset="-52"/>
              </a:rPr>
              <a:t>GÜVENLİK</a:t>
            </a:r>
            <a:r>
              <a:rPr lang="tr-TR" sz="3600" dirty="0" smtClean="0">
                <a:solidFill>
                  <a:schemeClr val="bg2"/>
                </a:solidFill>
                <a:latin typeface="Raleway" panose="020B0803030101060003" pitchFamily="34" charset="-52"/>
              </a:rPr>
              <a:t> </a:t>
            </a:r>
            <a:r>
              <a:rPr lang="tr-TR" sz="3600" dirty="0" smtClean="0">
                <a:solidFill>
                  <a:schemeClr val="tx1">
                    <a:lumMod val="95000"/>
                  </a:schemeClr>
                </a:solidFill>
                <a:latin typeface="Raleway" panose="020B0803030101060003" pitchFamily="34" charset="-52"/>
              </a:rPr>
              <a:t>+ </a:t>
            </a:r>
            <a:r>
              <a:rPr lang="tr-TR" sz="3600" dirty="0" smtClean="0">
                <a:latin typeface="Raleway" panose="020B0803030101060003" pitchFamily="34" charset="-52"/>
              </a:rPr>
              <a:t>TEKNOLOJİ</a:t>
            </a:r>
            <a:endParaRPr lang="ru-RU" sz="3600" dirty="0">
              <a:solidFill>
                <a:schemeClr val="bg2"/>
              </a:solidFill>
              <a:latin typeface="Raleway" panose="020B0803030101060003" pitchFamily="34" charset="-52"/>
            </a:endParaRPr>
          </a:p>
        </p:txBody>
      </p:sp>
      <p:sp>
        <p:nvSpPr>
          <p:cNvPr id="31" name="Овал 30"/>
          <p:cNvSpPr/>
          <p:nvPr/>
        </p:nvSpPr>
        <p:spPr>
          <a:xfrm>
            <a:off x="8059835" y="3360658"/>
            <a:ext cx="136683" cy="136683"/>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29"/>
          <p:cNvSpPr txBox="1"/>
          <p:nvPr/>
        </p:nvSpPr>
        <p:spPr>
          <a:xfrm>
            <a:off x="3187466" y="5693511"/>
            <a:ext cx="5867634" cy="12003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tr-TR" sz="3600" dirty="0" smtClean="0">
                <a:latin typeface="Raleway" panose="020B0803030101060003" pitchFamily="34" charset="-52"/>
              </a:rPr>
              <a:t>SİZİN DE SLOGANINIZ OLSUN</a:t>
            </a:r>
            <a:endParaRPr lang="ru-RU" sz="3600" dirty="0">
              <a:latin typeface="Raleway" panose="020B0803030101060003" pitchFamily="34" charset="-52"/>
            </a:endParaRPr>
          </a:p>
        </p:txBody>
      </p:sp>
      <p:pic>
        <p:nvPicPr>
          <p:cNvPr id="15" name="14 Resim Yer Tutucusu" descr="geçili_sil.png"/>
          <p:cNvPicPr>
            <a:picLocks noGrp="1" noChangeAspect="1"/>
          </p:cNvPicPr>
          <p:nvPr>
            <p:ph type="pic" sz="quarter" idx="11"/>
          </p:nvPr>
        </p:nvPicPr>
        <p:blipFill>
          <a:blip r:embed="rId5" cstate="print"/>
          <a:srcRect l="15376" r="15376"/>
          <a:stretch>
            <a:fillRect/>
          </a:stretch>
        </p:blipFill>
        <p:spPr/>
      </p:pic>
      <p:pic>
        <p:nvPicPr>
          <p:cNvPr id="2051" name="Picture 3"/>
          <p:cNvPicPr>
            <a:picLocks noChangeAspect="1" noChangeArrowheads="1"/>
          </p:cNvPicPr>
          <p:nvPr/>
        </p:nvPicPr>
        <p:blipFill>
          <a:blip r:embed="rId6" cstate="print"/>
          <a:srcRect/>
          <a:stretch>
            <a:fillRect/>
          </a:stretch>
        </p:blipFill>
        <p:spPr bwMode="auto">
          <a:xfrm>
            <a:off x="5205056" y="2854036"/>
            <a:ext cx="1820323" cy="1260766"/>
          </a:xfrm>
          <a:prstGeom prst="rect">
            <a:avLst/>
          </a:prstGeom>
          <a:noFill/>
          <a:ln w="9525">
            <a:noFill/>
            <a:miter lim="800000"/>
            <a:headEnd/>
            <a:tailEnd/>
          </a:ln>
        </p:spPr>
      </p:pic>
    </p:spTree>
    <p:extLst>
      <p:ext uri="{BB962C8B-B14F-4D97-AF65-F5344CB8AC3E}">
        <p14:creationId xmlns="" xmlns:p14="http://schemas.microsoft.com/office/powerpoint/2010/main" val="39488271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0-#ppt_h/2"/>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P spid="30" grpId="0" animBg="1"/>
      <p:bldP spid="31"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274E9BEF-D2C0-4C57-82A7-312618453734}" type="slidenum">
              <a:rPr lang="tr-TR" smtClean="0"/>
              <a:pPr/>
              <a:t>7</a:t>
            </a:fld>
            <a:endParaRPr lang="tr-TR" dirty="0"/>
          </a:p>
        </p:txBody>
      </p:sp>
      <p:sp>
        <p:nvSpPr>
          <p:cNvPr id="4" name="1 Başlık"/>
          <p:cNvSpPr txBox="1">
            <a:spLocks/>
          </p:cNvSpPr>
          <p:nvPr/>
        </p:nvSpPr>
        <p:spPr>
          <a:xfrm>
            <a:off x="4089400" y="1718441"/>
            <a:ext cx="3175000" cy="4114800"/>
          </a:xfrm>
          <a:prstGeom prst="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1"/>
                </a:solidFill>
                <a:latin typeface="Adobe Kaiti Std R" pitchFamily="18" charset="-128"/>
                <a:ea typeface="Adobe Kaiti Std R" pitchFamily="18" charset="-128"/>
                <a:cs typeface="+mj-cs"/>
              </a:rPr>
              <a:t>ŞİRKETİN ÖNÜNÜ GÖRMESİ  GEREKLİ</a:t>
            </a:r>
            <a:endParaRPr kumimoji="0" lang="tr-TR" sz="4400" b="0" i="0" u="none" strike="noStrike" kern="1200" cap="none" spc="0" normalizeH="0" baseline="0" noProof="0" dirty="0">
              <a:ln>
                <a:noFill/>
              </a:ln>
              <a:solidFill>
                <a:schemeClr val="tx1"/>
              </a:solidFill>
              <a:effectLst/>
              <a:uLnTx/>
              <a:uFillTx/>
              <a:latin typeface="Adobe Kaiti Std R" pitchFamily="18" charset="-128"/>
              <a:ea typeface="Adobe Kaiti Std R" pitchFamily="18" charset="-128"/>
              <a:cs typeface="+mj-cs"/>
            </a:endParaRPr>
          </a:p>
        </p:txBody>
      </p:sp>
      <p:sp>
        <p:nvSpPr>
          <p:cNvPr id="5" name="1 Başlık"/>
          <p:cNvSpPr txBox="1">
            <a:spLocks/>
          </p:cNvSpPr>
          <p:nvPr/>
        </p:nvSpPr>
        <p:spPr>
          <a:xfrm>
            <a:off x="441437" y="1718441"/>
            <a:ext cx="3279225" cy="4109545"/>
          </a:xfrm>
          <a:prstGeom prst="rect">
            <a:avLst/>
          </a:prstGeom>
          <a:solidFill>
            <a:schemeClr val="tx2">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3"/>
          </a:lnRef>
          <a:fillRef idx="2">
            <a:schemeClr val="accent3"/>
          </a:fillRef>
          <a:effectRef idx="1">
            <a:schemeClr val="accent3"/>
          </a:effectRef>
          <a:fontRef idx="minor">
            <a:schemeClr val="dk1"/>
          </a:fontRef>
        </p:style>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tr-TR" sz="4400" dirty="0" smtClean="0">
                <a:solidFill>
                  <a:schemeClr val="tx1"/>
                </a:solidFill>
                <a:latin typeface="Adobe Kaiti Std R" pitchFamily="18" charset="-128"/>
                <a:ea typeface="Adobe Kaiti Std R" pitchFamily="18" charset="-128"/>
                <a:cs typeface="+mj-cs"/>
              </a:rPr>
              <a:t>REKABET ETMEK İÇİN YATIRIM GEREKLİ</a:t>
            </a:r>
            <a:endParaRPr kumimoji="0" lang="tr-TR" sz="4400" b="0" i="0" u="none" strike="noStrike" kern="1200" cap="none" spc="0" normalizeH="0" baseline="0" noProof="0" dirty="0">
              <a:ln>
                <a:noFill/>
              </a:ln>
              <a:solidFill>
                <a:schemeClr val="tx1"/>
              </a:solidFill>
              <a:effectLst/>
              <a:uLnTx/>
              <a:uFillTx/>
              <a:latin typeface="Adobe Kaiti Std R" pitchFamily="18" charset="-128"/>
              <a:ea typeface="Adobe Kaiti Std R" pitchFamily="18" charset="-128"/>
              <a:cs typeface="+mj-cs"/>
            </a:endParaRPr>
          </a:p>
        </p:txBody>
      </p:sp>
      <p:sp>
        <p:nvSpPr>
          <p:cNvPr id="6" name="1 Başlık"/>
          <p:cNvSpPr txBox="1">
            <a:spLocks/>
          </p:cNvSpPr>
          <p:nvPr/>
        </p:nvSpPr>
        <p:spPr>
          <a:xfrm>
            <a:off x="7073900" y="1671151"/>
            <a:ext cx="4389810" cy="4109545"/>
          </a:xfrm>
          <a:prstGeom prst="rect">
            <a:avLst/>
          </a:prstGeom>
          <a:solidFill>
            <a:schemeClr val="tx2">
              <a:lumMod val="40000"/>
              <a:lumOff val="6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3"/>
          </a:lnRef>
          <a:fillRef idx="2">
            <a:schemeClr val="accent3"/>
          </a:fillRef>
          <a:effectRef idx="1">
            <a:schemeClr val="accent3"/>
          </a:effectRef>
          <a:fontRef idx="minor">
            <a:schemeClr val="dk1"/>
          </a:fontRef>
        </p:style>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tr-TR" sz="4400" dirty="0" smtClean="0">
                <a:solidFill>
                  <a:schemeClr val="tx1"/>
                </a:solidFill>
                <a:latin typeface="Adobe Kaiti Std R" pitchFamily="18" charset="-128"/>
                <a:ea typeface="Adobe Kaiti Std R" pitchFamily="18" charset="-128"/>
                <a:cs typeface="+mj-cs"/>
              </a:rPr>
              <a:t>PROJELERİMİZİ KAYBETMEDEN ARTTIRMAMIZ  GEREKLİ</a:t>
            </a:r>
            <a:endParaRPr kumimoji="0" lang="tr-TR" sz="4400" b="0" i="0" u="none" strike="noStrike" kern="1200" cap="none" spc="0" normalizeH="0" baseline="0" noProof="0" dirty="0">
              <a:ln>
                <a:noFill/>
              </a:ln>
              <a:solidFill>
                <a:schemeClr val="tx1"/>
              </a:solidFill>
              <a:effectLst/>
              <a:uLnTx/>
              <a:uFillTx/>
              <a:latin typeface="Adobe Kaiti Std R" pitchFamily="18" charset="-128"/>
              <a:ea typeface="Adobe Kaiti Std R" pitchFamily="18" charset="-128"/>
              <a:cs typeface="+mj-cs"/>
            </a:endParaRPr>
          </a:p>
        </p:txBody>
      </p:sp>
      <p:sp>
        <p:nvSpPr>
          <p:cNvPr id="7" name="1 Başlık"/>
          <p:cNvSpPr txBox="1">
            <a:spLocks/>
          </p:cNvSpPr>
          <p:nvPr/>
        </p:nvSpPr>
        <p:spPr>
          <a:xfrm>
            <a:off x="-401709" y="346842"/>
            <a:ext cx="11374509" cy="618358"/>
          </a:xfrm>
          <a:prstGeom prst="rect">
            <a:avLst/>
          </a:prstGeom>
          <a:solidFill>
            <a:schemeClr val="accent5">
              <a:lumMod val="60000"/>
              <a:lumOff val="40000"/>
            </a:schemeClr>
          </a:solidFill>
          <a:ln>
            <a:noFill/>
          </a:ln>
          <a:effectLst>
            <a:glow rad="139700">
              <a:schemeClr val="accent5">
                <a:satMod val="175000"/>
                <a:alpha val="40000"/>
              </a:schemeClr>
            </a:glow>
            <a:innerShdw blurRad="63500" dist="50800" dir="5400000">
              <a:prstClr val="black">
                <a:alpha val="50000"/>
              </a:prstClr>
            </a:innerShdw>
          </a:effectLst>
          <a:scene3d>
            <a:camera prst="perspectiveLeft"/>
            <a:lightRig rig="chilly" dir="t">
              <a:rot lat="0" lon="0" rev="18480000"/>
            </a:lightRig>
          </a:scene3d>
          <a:sp3d prstMaterial="clear">
            <a:bevelT h="63500"/>
          </a:sp3d>
        </p:spPr>
        <p:txBody>
          <a:bodyPr/>
          <a:lstStyle/>
          <a:p>
            <a:pPr lvl="0" algn="ctr">
              <a:spcBef>
                <a:spcPct val="0"/>
              </a:spcBef>
              <a:defRPr/>
            </a:pPr>
            <a:r>
              <a:rPr lang="tr-TR" sz="3600" dirty="0" smtClean="0"/>
              <a:t>ÇÖZÜLMESİNİ İSEDİĞİNİZ SORU VE KAYGILARINIZ MI VAR?</a:t>
            </a:r>
            <a:endParaRPr lang="tr-TR" sz="36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274E9BEF-D2C0-4C57-82A7-312618453734}" type="slidenum">
              <a:rPr lang="tr-TR" smtClean="0"/>
              <a:pPr/>
              <a:t>8</a:t>
            </a:fld>
            <a:endParaRPr lang="tr-TR" dirty="0"/>
          </a:p>
        </p:txBody>
      </p:sp>
      <p:sp>
        <p:nvSpPr>
          <p:cNvPr id="3" name="1 Başlık"/>
          <p:cNvSpPr txBox="1">
            <a:spLocks/>
          </p:cNvSpPr>
          <p:nvPr/>
        </p:nvSpPr>
        <p:spPr>
          <a:xfrm>
            <a:off x="-401709" y="346842"/>
            <a:ext cx="11582400" cy="841248"/>
          </a:xfrm>
          <a:prstGeom prst="rect">
            <a:avLst/>
          </a:prstGeom>
          <a:solidFill>
            <a:schemeClr val="accent5">
              <a:lumMod val="60000"/>
              <a:lumOff val="40000"/>
            </a:schemeClr>
          </a:solidFill>
          <a:ln>
            <a:noFill/>
          </a:ln>
          <a:effectLst>
            <a:glow rad="139700">
              <a:schemeClr val="accent5">
                <a:satMod val="175000"/>
                <a:alpha val="40000"/>
              </a:schemeClr>
            </a:glow>
            <a:innerShdw blurRad="63500" dist="50800" dir="5400000">
              <a:prstClr val="black">
                <a:alpha val="50000"/>
              </a:prstClr>
            </a:innerShdw>
          </a:effectLst>
          <a:scene3d>
            <a:camera prst="perspectiveLeft"/>
            <a:lightRig rig="chilly" dir="t">
              <a:rot lat="0" lon="0" rev="18480000"/>
            </a:lightRig>
          </a:scene3d>
          <a:sp3d prstMaterial="clear">
            <a:bevelT h="63500"/>
          </a:sp3d>
        </p:spPr>
        <p:txBody>
          <a:bodyPr/>
          <a:lstStyle/>
          <a:p>
            <a:pPr lvl="0" algn="ctr">
              <a:spcBef>
                <a:spcPct val="0"/>
              </a:spcBef>
              <a:defRPr/>
            </a:pPr>
            <a:r>
              <a:rPr lang="tr-TR" sz="3600" dirty="0" smtClean="0">
                <a:latin typeface="Adobe Kaiti Std R" pitchFamily="18" charset="-128"/>
                <a:ea typeface="Adobe Kaiti Std R" pitchFamily="18" charset="-128"/>
              </a:rPr>
              <a:t>BUNLARI GERÇEKLEŞTİRMENİN EN ETKİLİ YOLU</a:t>
            </a:r>
            <a:endParaRPr lang="tr-TR" sz="3600" dirty="0">
              <a:latin typeface="Adobe Kaiti Std R" pitchFamily="18" charset="-128"/>
              <a:ea typeface="Adobe Kaiti Std R" pitchFamily="18" charset="-128"/>
            </a:endParaRPr>
          </a:p>
        </p:txBody>
      </p:sp>
      <p:sp>
        <p:nvSpPr>
          <p:cNvPr id="4" name="1 Başlık"/>
          <p:cNvSpPr txBox="1">
            <a:spLocks/>
          </p:cNvSpPr>
          <p:nvPr/>
        </p:nvSpPr>
        <p:spPr>
          <a:xfrm>
            <a:off x="2027931" y="903451"/>
            <a:ext cx="8289723" cy="4650828"/>
          </a:xfrm>
          <a:prstGeom prst="rect">
            <a:avLst/>
          </a:prstGeom>
          <a:solidFill>
            <a:schemeClr val="accent5">
              <a:lumMod val="60000"/>
              <a:lumOff val="40000"/>
            </a:schemeClr>
          </a:solidFill>
          <a:ln w="34925">
            <a:solidFill>
              <a:srgbClr val="FFFFFF"/>
            </a:solidFill>
          </a:ln>
          <a:effectLst>
            <a:glow rad="139700">
              <a:schemeClr val="accent5">
                <a:satMod val="175000"/>
                <a:alpha val="40000"/>
              </a:schemeClr>
            </a:glow>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lstStyle/>
          <a:p>
            <a:pPr lvl="0" algn="ctr">
              <a:spcBef>
                <a:spcPct val="0"/>
              </a:spcBef>
              <a:defRPr/>
            </a:pPr>
            <a:endParaRPr lang="tr-TR" sz="6000" dirty="0" smtClean="0"/>
          </a:p>
          <a:p>
            <a:pPr lvl="0" algn="ctr">
              <a:spcBef>
                <a:spcPct val="0"/>
              </a:spcBef>
              <a:defRPr/>
            </a:pPr>
            <a:r>
              <a:rPr lang="tr-TR" sz="6000" dirty="0" smtClean="0">
                <a:latin typeface="Adobe Kaiti Std R" pitchFamily="18" charset="-128"/>
                <a:ea typeface="Adobe Kaiti Std R" pitchFamily="18" charset="-128"/>
              </a:rPr>
              <a:t>ÖZEL GÜVENLİK ŞİRKETİ YÖNETİM VE TAKİP SİSTEMİ</a:t>
            </a:r>
          </a:p>
          <a:p>
            <a:pPr lvl="0" algn="ctr">
              <a:spcBef>
                <a:spcPct val="0"/>
              </a:spcBef>
              <a:defRPr/>
            </a:pPr>
            <a:r>
              <a:rPr lang="tr-TR" sz="6000" dirty="0" smtClean="0">
                <a:latin typeface="Adobe Kaiti Std R" pitchFamily="18" charset="-128"/>
                <a:ea typeface="Adobe Kaiti Std R" pitchFamily="18" charset="-128"/>
              </a:rPr>
              <a:t>KURMAK</a:t>
            </a:r>
            <a:endParaRPr lang="tr-TR" sz="6000" dirty="0">
              <a:latin typeface="Adobe Kaiti Std R" pitchFamily="18" charset="-128"/>
              <a:ea typeface="Adobe Kaiti Std R" pitchFamily="18" charset="-12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274E9BEF-D2C0-4C57-82A7-312618453734}" type="slidenum">
              <a:rPr lang="tr-TR" smtClean="0"/>
              <a:pPr/>
              <a:t>9</a:t>
            </a:fld>
            <a:endParaRPr lang="tr-TR" dirty="0"/>
          </a:p>
        </p:txBody>
      </p:sp>
      <p:sp>
        <p:nvSpPr>
          <p:cNvPr id="3" name="1 Başlık"/>
          <p:cNvSpPr txBox="1">
            <a:spLocks/>
          </p:cNvSpPr>
          <p:nvPr/>
        </p:nvSpPr>
        <p:spPr>
          <a:xfrm>
            <a:off x="258691" y="296042"/>
            <a:ext cx="11582400" cy="841248"/>
          </a:xfrm>
          <a:prstGeom prst="rect">
            <a:avLst/>
          </a:prstGeom>
          <a:solidFill>
            <a:schemeClr val="accent5">
              <a:lumMod val="60000"/>
              <a:lumOff val="40000"/>
            </a:schemeClr>
          </a:solidFill>
          <a:ln>
            <a:noFill/>
          </a:ln>
          <a:effectLst>
            <a:glow rad="139700">
              <a:schemeClr val="accent5">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lstStyle/>
          <a:p>
            <a:pPr lvl="0" algn="ctr">
              <a:spcBef>
                <a:spcPct val="0"/>
              </a:spcBef>
              <a:defRPr/>
            </a:pPr>
            <a:r>
              <a:rPr lang="tr-TR" sz="3600" dirty="0" smtClean="0">
                <a:latin typeface="Adobe Kaiti Std R" pitchFamily="18" charset="-128"/>
                <a:ea typeface="Adobe Kaiti Std R" pitchFamily="18" charset="-128"/>
              </a:rPr>
              <a:t>İŞTE BİZİM CEVABIMIZ</a:t>
            </a:r>
            <a:endParaRPr lang="tr-TR" sz="3600" dirty="0">
              <a:latin typeface="Adobe Kaiti Std R" pitchFamily="18" charset="-128"/>
              <a:ea typeface="Adobe Kaiti Std R" pitchFamily="18" charset="-128"/>
            </a:endParaRPr>
          </a:p>
        </p:txBody>
      </p:sp>
      <p:graphicFrame>
        <p:nvGraphicFramePr>
          <p:cNvPr id="4" name="Схема 7"/>
          <p:cNvGraphicFramePr/>
          <p:nvPr>
            <p:extLst>
              <p:ext uri="{D42A27DB-BD31-4B8C-83A1-F6EECF244321}">
                <p14:modId xmlns="" xmlns:p14="http://schemas.microsoft.com/office/powerpoint/2010/main" val="2307678541"/>
              </p:ext>
            </p:extLst>
          </p:nvPr>
        </p:nvGraphicFramePr>
        <p:xfrm>
          <a:off x="662153" y="1481959"/>
          <a:ext cx="10988564" cy="5076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Özel Tasarı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0.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6.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7.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8.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9.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0.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6.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7.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8.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9.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0.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6.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7.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8.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9.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40.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4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6.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7.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8.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9.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
  <TotalTime>3714</TotalTime>
  <Words>1273</Words>
  <Application>Microsoft Office PowerPoint</Application>
  <PresentationFormat>Özel</PresentationFormat>
  <Paragraphs>240</Paragraphs>
  <Slides>48</Slides>
  <Notes>3</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Özel Tasarım</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klausbarko@yahoo.com</dc:creator>
  <cp:lastModifiedBy>erkın arslan</cp:lastModifiedBy>
  <cp:revision>291</cp:revision>
  <dcterms:created xsi:type="dcterms:W3CDTF">2016-12-09T10:09:51Z</dcterms:created>
  <dcterms:modified xsi:type="dcterms:W3CDTF">2021-11-22T22:54:38Z</dcterms:modified>
</cp:coreProperties>
</file>